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notesMasterIdLst>
    <p:notesMasterId r:id="rId12"/>
  </p:notesMasterIdLst>
  <p:sldIdLst>
    <p:sldId id="290" r:id="rId5"/>
    <p:sldId id="259" r:id="rId6"/>
    <p:sldId id="261" r:id="rId7"/>
    <p:sldId id="262" r:id="rId8"/>
    <p:sldId id="280" r:id="rId9"/>
    <p:sldId id="289" r:id="rId10"/>
    <p:sldId id="28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2E4B9D-F5BE-4907-802E-99C68949D158}" v="337" dt="2020-10-01T17:18:53.412"/>
    <p1510:client id="{0F27AA07-169A-4D8D-B486-09B269D09724}" v="4" dt="2020-10-14T20:04:45.421"/>
    <p1510:client id="{12DAA7C1-7BCD-433E-8E0D-DE3E06FE714A}" v="274" dt="2020-10-01T19:36:16.178"/>
    <p1510:client id="{1E32E0D7-274E-4A87-A37A-55D84E9D60F6}" v="18" dt="2020-09-30T19:04:56.356"/>
    <p1510:client id="{25D0DC4D-D778-4A8C-8D09-FAA75C432FAD}" v="16" dt="2020-10-16T15:10:17.235"/>
    <p1510:client id="{38AD46AD-1395-4A83-99FD-8D68D4A9D5B3}" v="290" dt="2020-10-01T20:10:01.329"/>
    <p1510:client id="{5B5B9A87-5EB8-4FC8-8203-5EA18DDC72DC}" v="13" dt="2020-10-16T00:45:30.563"/>
    <p1510:client id="{60899342-7094-4955-9B1A-42FE8C2D13DE}" v="76" dt="2020-09-30T17:26:19.618"/>
    <p1510:client id="{71B28A46-84E7-4459-90F5-A756BA2DE4B3}" v="116" dt="2020-09-24T17:57:38.095"/>
    <p1510:client id="{7E200630-E3E7-4E7F-8A49-6EF3CFF917E0}" v="44" dt="2020-09-30T17:33:43.633"/>
    <p1510:client id="{ACE345E4-70A9-4732-918F-1B96FF31C38A}" v="7" dt="2020-09-22T16:50:05.152"/>
    <p1510:client id="{B00B3D21-C6E1-4E8C-B85E-DB2CD0660711}" v="29" dt="2020-09-21T18:11:37.112"/>
    <p1510:client id="{C8CB6800-AB9E-4CFD-9A49-26DC355C966D}" v="50" dt="2020-09-30T17:59:50.200"/>
    <p1510:client id="{CB29B6AF-D8E2-4BBE-8267-A7C37ADF652A}" v="1318" dt="2020-09-30T18:57:46.181"/>
    <p1510:client id="{CCA6AB37-E02D-4C0F-937F-469AEBEB570F}" v="14" dt="2020-10-06T18:32:48.4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570" autoAdjust="0"/>
  </p:normalViewPr>
  <p:slideViewPr>
    <p:cSldViewPr snapToGrid="0">
      <p:cViewPr varScale="1">
        <p:scale>
          <a:sx n="101" d="100"/>
          <a:sy n="101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son René" userId="S::j.rene@physioatlas.com::3c02e37b-d334-4786-92bc-99c4f4f707df" providerId="AD" clId="Web-{5B5B9A87-5EB8-4FC8-8203-5EA18DDC72DC}"/>
    <pc:docChg chg="modSld">
      <pc:chgData name="Jayson René" userId="S::j.rene@physioatlas.com::3c02e37b-d334-4786-92bc-99c4f4f707df" providerId="AD" clId="Web-{5B5B9A87-5EB8-4FC8-8203-5EA18DDC72DC}" dt="2020-10-16T00:45:30.563" v="11" actId="20577"/>
      <pc:docMkLst>
        <pc:docMk/>
      </pc:docMkLst>
      <pc:sldChg chg="modSp">
        <pc:chgData name="Jayson René" userId="S::j.rene@physioatlas.com::3c02e37b-d334-4786-92bc-99c4f4f707df" providerId="AD" clId="Web-{5B5B9A87-5EB8-4FC8-8203-5EA18DDC72DC}" dt="2020-10-16T00:45:30.563" v="11" actId="20577"/>
        <pc:sldMkLst>
          <pc:docMk/>
          <pc:sldMk cId="166543371" sldId="283"/>
        </pc:sldMkLst>
        <pc:spChg chg="mod">
          <ac:chgData name="Jayson René" userId="S::j.rene@physioatlas.com::3c02e37b-d334-4786-92bc-99c4f4f707df" providerId="AD" clId="Web-{5B5B9A87-5EB8-4FC8-8203-5EA18DDC72DC}" dt="2020-10-16T00:45:30.563" v="11" actId="20577"/>
          <ac:spMkLst>
            <pc:docMk/>
            <pc:sldMk cId="166543371" sldId="283"/>
            <ac:spMk id="3" creationId="{00000000-0000-0000-0000-000000000000}"/>
          </ac:spMkLst>
        </pc:spChg>
      </pc:sldChg>
      <pc:sldChg chg="modSp">
        <pc:chgData name="Jayson René" userId="S::j.rene@physioatlas.com::3c02e37b-d334-4786-92bc-99c4f4f707df" providerId="AD" clId="Web-{5B5B9A87-5EB8-4FC8-8203-5EA18DDC72DC}" dt="2020-10-16T00:30:30.199" v="7" actId="20577"/>
        <pc:sldMkLst>
          <pc:docMk/>
          <pc:sldMk cId="3556952187" sldId="291"/>
        </pc:sldMkLst>
        <pc:spChg chg="mod">
          <ac:chgData name="Jayson René" userId="S::j.rene@physioatlas.com::3c02e37b-d334-4786-92bc-99c4f4f707df" providerId="AD" clId="Web-{5B5B9A87-5EB8-4FC8-8203-5EA18DDC72DC}" dt="2020-10-16T00:30:30.199" v="7" actId="20577"/>
          <ac:spMkLst>
            <pc:docMk/>
            <pc:sldMk cId="3556952187" sldId="291"/>
            <ac:spMk id="3" creationId="{1686B8F0-5077-4978-BCDA-5081CA026A4F}"/>
          </ac:spMkLst>
        </pc:spChg>
      </pc:sldChg>
    </pc:docChg>
  </pc:docChgLst>
  <pc:docChgLst>
    <pc:chgData name="Amélie Boucher" userId="S::a.boucher@physioatlas.com::ec26d5ee-1243-4213-ac9f-c71c9f66281f" providerId="AD" clId="Web-{25D0DC4D-D778-4A8C-8D09-FAA75C432FAD}"/>
    <pc:docChg chg="modSld">
      <pc:chgData name="Amélie Boucher" userId="S::a.boucher@physioatlas.com::ec26d5ee-1243-4213-ac9f-c71c9f66281f" providerId="AD" clId="Web-{25D0DC4D-D778-4A8C-8D09-FAA75C432FAD}" dt="2020-10-16T15:10:17.235" v="15" actId="20577"/>
      <pc:docMkLst>
        <pc:docMk/>
      </pc:docMkLst>
      <pc:sldChg chg="modSp">
        <pc:chgData name="Amélie Boucher" userId="S::a.boucher@physioatlas.com::ec26d5ee-1243-4213-ac9f-c71c9f66281f" providerId="AD" clId="Web-{25D0DC4D-D778-4A8C-8D09-FAA75C432FAD}" dt="2020-10-16T14:48:14.372" v="2" actId="20577"/>
        <pc:sldMkLst>
          <pc:docMk/>
          <pc:sldMk cId="2622823583" sldId="275"/>
        </pc:sldMkLst>
        <pc:spChg chg="mod">
          <ac:chgData name="Amélie Boucher" userId="S::a.boucher@physioatlas.com::ec26d5ee-1243-4213-ac9f-c71c9f66281f" providerId="AD" clId="Web-{25D0DC4D-D778-4A8C-8D09-FAA75C432FAD}" dt="2020-10-16T14:48:14.372" v="2" actId="20577"/>
          <ac:spMkLst>
            <pc:docMk/>
            <pc:sldMk cId="2622823583" sldId="275"/>
            <ac:spMk id="3" creationId="{00000000-0000-0000-0000-000000000000}"/>
          </ac:spMkLst>
        </pc:spChg>
      </pc:sldChg>
      <pc:sldChg chg="modSp">
        <pc:chgData name="Amélie Boucher" userId="S::a.boucher@physioatlas.com::ec26d5ee-1243-4213-ac9f-c71c9f66281f" providerId="AD" clId="Web-{25D0DC4D-D778-4A8C-8D09-FAA75C432FAD}" dt="2020-10-16T15:10:17.219" v="14" actId="20577"/>
        <pc:sldMkLst>
          <pc:docMk/>
          <pc:sldMk cId="2164915556" sldId="288"/>
        </pc:sldMkLst>
        <pc:spChg chg="mod">
          <ac:chgData name="Amélie Boucher" userId="S::a.boucher@physioatlas.com::ec26d5ee-1243-4213-ac9f-c71c9f66281f" providerId="AD" clId="Web-{25D0DC4D-D778-4A8C-8D09-FAA75C432FAD}" dt="2020-10-16T15:10:17.219" v="14" actId="20577"/>
          <ac:spMkLst>
            <pc:docMk/>
            <pc:sldMk cId="2164915556" sldId="288"/>
            <ac:spMk id="3" creationId="{3B8F1711-8045-40E5-9921-ADD7AFB28F1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3ECA44-F88D-4FF7-9C8F-C88438914EB2}" type="doc">
      <dgm:prSet loTypeId="urn:microsoft.com/office/officeart/2005/8/layout/orgChart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D033DF92-591E-4746-9E00-0AD276C39D05}">
      <dgm:prSet phldrT="[Texte]"/>
      <dgm:spPr/>
      <dgm:t>
        <a:bodyPr/>
        <a:lstStyle/>
        <a:p>
          <a:r>
            <a:rPr lang="fr-FR" dirty="0" smtClean="0"/>
            <a:t>Durée des vertiges</a:t>
          </a:r>
          <a:endParaRPr lang="fr-FR" dirty="0"/>
        </a:p>
      </dgm:t>
    </dgm:pt>
    <dgm:pt modelId="{8664AB6B-4240-4D60-8BCB-7F97CEDAF60B}" type="parTrans" cxnId="{0BC97C8E-8D21-4D5A-936C-5A30CC490237}">
      <dgm:prSet/>
      <dgm:spPr/>
      <dgm:t>
        <a:bodyPr/>
        <a:lstStyle/>
        <a:p>
          <a:endParaRPr lang="fr-FR"/>
        </a:p>
      </dgm:t>
    </dgm:pt>
    <dgm:pt modelId="{E7CDF688-5523-418A-A9FA-4404622AF237}" type="sibTrans" cxnId="{0BC97C8E-8D21-4D5A-936C-5A30CC490237}">
      <dgm:prSet/>
      <dgm:spPr/>
      <dgm:t>
        <a:bodyPr/>
        <a:lstStyle/>
        <a:p>
          <a:endParaRPr lang="fr-FR"/>
        </a:p>
      </dgm:t>
    </dgm:pt>
    <dgm:pt modelId="{295F9438-A65F-45F7-BBA3-93BE4ECAB929}">
      <dgm:prSet phldrT="[Texte]"/>
      <dgm:spPr/>
      <dgm:t>
        <a:bodyPr/>
        <a:lstStyle/>
        <a:p>
          <a:r>
            <a:rPr lang="fr-FR" dirty="0" smtClean="0"/>
            <a:t>Secondes</a:t>
          </a:r>
          <a:endParaRPr lang="fr-FR" dirty="0"/>
        </a:p>
      </dgm:t>
    </dgm:pt>
    <dgm:pt modelId="{442C8D34-D48D-4B53-B791-1853A07A8EF7}" type="parTrans" cxnId="{B82BEA5C-FA21-4216-B813-D157018AF027}">
      <dgm:prSet/>
      <dgm:spPr/>
      <dgm:t>
        <a:bodyPr/>
        <a:lstStyle/>
        <a:p>
          <a:endParaRPr lang="fr-FR"/>
        </a:p>
      </dgm:t>
    </dgm:pt>
    <dgm:pt modelId="{C461B316-F7C9-44E7-9568-73AB42EDBA5F}" type="sibTrans" cxnId="{B82BEA5C-FA21-4216-B813-D157018AF027}">
      <dgm:prSet/>
      <dgm:spPr/>
      <dgm:t>
        <a:bodyPr/>
        <a:lstStyle/>
        <a:p>
          <a:endParaRPr lang="fr-FR"/>
        </a:p>
      </dgm:t>
    </dgm:pt>
    <dgm:pt modelId="{7522B1C0-DC78-428A-81FA-763102BDE416}">
      <dgm:prSet phldrT="[Texte]"/>
      <dgm:spPr/>
      <dgm:t>
        <a:bodyPr/>
        <a:lstStyle/>
        <a:p>
          <a:r>
            <a:rPr lang="fr-FR" dirty="0" smtClean="0"/>
            <a:t>Jours </a:t>
          </a:r>
          <a:endParaRPr lang="fr-FR" dirty="0"/>
        </a:p>
      </dgm:t>
    </dgm:pt>
    <dgm:pt modelId="{43D84F1F-C6A8-4A33-A1C2-7A8945D3D835}" type="parTrans" cxnId="{DFA116BE-A76F-4354-B397-397E90783622}">
      <dgm:prSet/>
      <dgm:spPr/>
      <dgm:t>
        <a:bodyPr/>
        <a:lstStyle/>
        <a:p>
          <a:endParaRPr lang="fr-FR"/>
        </a:p>
      </dgm:t>
    </dgm:pt>
    <dgm:pt modelId="{C1B5CF78-84E6-4652-A2CC-0A1656D2BE7D}" type="sibTrans" cxnId="{DFA116BE-A76F-4354-B397-397E90783622}">
      <dgm:prSet/>
      <dgm:spPr/>
      <dgm:t>
        <a:bodyPr/>
        <a:lstStyle/>
        <a:p>
          <a:endParaRPr lang="fr-FR"/>
        </a:p>
      </dgm:t>
    </dgm:pt>
    <dgm:pt modelId="{B803AF27-CD03-47BF-BC40-BE40AD0A067C}">
      <dgm:prSet phldrT="[Texte]"/>
      <dgm:spPr/>
      <dgm:t>
        <a:bodyPr/>
        <a:lstStyle/>
        <a:p>
          <a:r>
            <a:rPr lang="fr-FR" dirty="0" smtClean="0"/>
            <a:t>Heures</a:t>
          </a:r>
          <a:endParaRPr lang="fr-FR" dirty="0"/>
        </a:p>
      </dgm:t>
    </dgm:pt>
    <dgm:pt modelId="{A995E83F-24E5-43F0-BA6E-E471ABD8EB86}" type="parTrans" cxnId="{EBB3BEAF-2D4F-4109-AFAF-A873FEABDF3E}">
      <dgm:prSet/>
      <dgm:spPr/>
      <dgm:t>
        <a:bodyPr/>
        <a:lstStyle/>
        <a:p>
          <a:endParaRPr lang="fr-FR"/>
        </a:p>
      </dgm:t>
    </dgm:pt>
    <dgm:pt modelId="{A54B28DF-3929-465E-AF47-9FDF831C88FB}" type="sibTrans" cxnId="{EBB3BEAF-2D4F-4109-AFAF-A873FEABDF3E}">
      <dgm:prSet/>
      <dgm:spPr/>
      <dgm:t>
        <a:bodyPr/>
        <a:lstStyle/>
        <a:p>
          <a:endParaRPr lang="fr-FR"/>
        </a:p>
      </dgm:t>
    </dgm:pt>
    <dgm:pt modelId="{687EF496-0B46-49C3-8DC7-BF9BF9F86C3C}">
      <dgm:prSet phldrT="[Texte]"/>
      <dgm:spPr/>
      <dgm:t>
        <a:bodyPr/>
        <a:lstStyle/>
        <a:p>
          <a:r>
            <a:rPr lang="fr-FR" dirty="0" smtClean="0"/>
            <a:t>Minutes</a:t>
          </a:r>
          <a:endParaRPr lang="fr-FR" dirty="0"/>
        </a:p>
      </dgm:t>
    </dgm:pt>
    <dgm:pt modelId="{4A73467D-674F-495B-B90E-9393698BB863}" type="parTrans" cxnId="{D52E2422-2B22-4AF0-94CF-C2D61D39107C}">
      <dgm:prSet/>
      <dgm:spPr/>
      <dgm:t>
        <a:bodyPr/>
        <a:lstStyle/>
        <a:p>
          <a:endParaRPr lang="fr-FR"/>
        </a:p>
      </dgm:t>
    </dgm:pt>
    <dgm:pt modelId="{11FC5121-36FC-4550-9661-A5ED3A94E495}" type="sibTrans" cxnId="{D52E2422-2B22-4AF0-94CF-C2D61D39107C}">
      <dgm:prSet/>
      <dgm:spPr/>
      <dgm:t>
        <a:bodyPr/>
        <a:lstStyle/>
        <a:p>
          <a:endParaRPr lang="fr-FR"/>
        </a:p>
      </dgm:t>
    </dgm:pt>
    <dgm:pt modelId="{10B00902-71A2-437F-A102-F675DB48A41E}">
      <dgm:prSet phldrT="[Texte]"/>
      <dgm:spPr>
        <a:solidFill>
          <a:srgbClr val="00B050"/>
        </a:solidFill>
      </dgm:spPr>
      <dgm:t>
        <a:bodyPr/>
        <a:lstStyle/>
        <a:p>
          <a:r>
            <a:rPr lang="fr-FR" dirty="0" smtClean="0"/>
            <a:t>VPPB, anxiété</a:t>
          </a:r>
          <a:endParaRPr lang="fr-FR" dirty="0"/>
        </a:p>
      </dgm:t>
    </dgm:pt>
    <dgm:pt modelId="{03D47A2D-D2CE-49CE-B533-C8537A6E46FE}" type="parTrans" cxnId="{CC8DA6BF-AE5C-4E3E-BB11-13A38F040830}">
      <dgm:prSet/>
      <dgm:spPr/>
      <dgm:t>
        <a:bodyPr/>
        <a:lstStyle/>
        <a:p>
          <a:endParaRPr lang="fr-FR"/>
        </a:p>
      </dgm:t>
    </dgm:pt>
    <dgm:pt modelId="{A91E9FE9-0BD5-4B77-845D-F8C86AB9E160}" type="sibTrans" cxnId="{CC8DA6BF-AE5C-4E3E-BB11-13A38F040830}">
      <dgm:prSet/>
      <dgm:spPr/>
      <dgm:t>
        <a:bodyPr/>
        <a:lstStyle/>
        <a:p>
          <a:endParaRPr lang="fr-FR"/>
        </a:p>
      </dgm:t>
    </dgm:pt>
    <dgm:pt modelId="{81D0F094-BABF-44D0-A2FB-ECA666A1EB57}">
      <dgm:prSet phldrT="[Texte]"/>
      <dgm:spPr/>
      <dgm:t>
        <a:bodyPr/>
        <a:lstStyle/>
        <a:p>
          <a:r>
            <a:rPr lang="fr-FR" dirty="0" smtClean="0"/>
            <a:t>Trauma?</a:t>
          </a:r>
          <a:endParaRPr lang="fr-FR" dirty="0"/>
        </a:p>
      </dgm:t>
    </dgm:pt>
    <dgm:pt modelId="{B688F5B9-294A-4928-8702-FE88B82DD349}" type="parTrans" cxnId="{4AEED505-9955-4522-B771-ACC7D0FBD5BF}">
      <dgm:prSet/>
      <dgm:spPr/>
      <dgm:t>
        <a:bodyPr/>
        <a:lstStyle/>
        <a:p>
          <a:endParaRPr lang="fr-FR"/>
        </a:p>
      </dgm:t>
    </dgm:pt>
    <dgm:pt modelId="{7CE34430-0603-4C2C-8F9D-845AC3B0BF6F}" type="sibTrans" cxnId="{4AEED505-9955-4522-B771-ACC7D0FBD5BF}">
      <dgm:prSet/>
      <dgm:spPr/>
      <dgm:t>
        <a:bodyPr/>
        <a:lstStyle/>
        <a:p>
          <a:endParaRPr lang="fr-FR"/>
        </a:p>
      </dgm:t>
    </dgm:pt>
    <dgm:pt modelId="{88871ED7-1269-4A75-922E-F81994E58B52}">
      <dgm:prSet phldrT="[Texte]"/>
      <dgm:spPr/>
      <dgm:t>
        <a:bodyPr/>
        <a:lstStyle/>
        <a:p>
          <a:r>
            <a:rPr lang="fr-FR" dirty="0" smtClean="0"/>
            <a:t>Oui</a:t>
          </a:r>
          <a:endParaRPr lang="fr-FR" dirty="0"/>
        </a:p>
      </dgm:t>
    </dgm:pt>
    <dgm:pt modelId="{6E9ED8F6-8E30-4E7E-ADCA-D76B9364E157}" type="parTrans" cxnId="{12AF0410-1C53-4DD4-8A00-D72992EFD2F8}">
      <dgm:prSet/>
      <dgm:spPr/>
      <dgm:t>
        <a:bodyPr/>
        <a:lstStyle/>
        <a:p>
          <a:endParaRPr lang="fr-FR"/>
        </a:p>
      </dgm:t>
    </dgm:pt>
    <dgm:pt modelId="{B34FC7D6-8E90-4CAE-A1B3-ADBBA2556FB3}" type="sibTrans" cxnId="{12AF0410-1C53-4DD4-8A00-D72992EFD2F8}">
      <dgm:prSet/>
      <dgm:spPr/>
      <dgm:t>
        <a:bodyPr/>
        <a:lstStyle/>
        <a:p>
          <a:endParaRPr lang="fr-FR"/>
        </a:p>
      </dgm:t>
    </dgm:pt>
    <dgm:pt modelId="{697AF0B7-3335-4A29-8EA2-2ED9864D855C}">
      <dgm:prSet phldrT="[Texte]"/>
      <dgm:spPr/>
      <dgm:t>
        <a:bodyPr/>
        <a:lstStyle/>
        <a:p>
          <a:r>
            <a:rPr lang="fr-FR" dirty="0" err="1" smtClean="0"/>
            <a:t>Barotrauma</a:t>
          </a:r>
          <a:r>
            <a:rPr lang="fr-FR" dirty="0" smtClean="0"/>
            <a:t>?</a:t>
          </a:r>
          <a:endParaRPr lang="fr-FR" dirty="0"/>
        </a:p>
      </dgm:t>
    </dgm:pt>
    <dgm:pt modelId="{5AA16864-0100-41F6-A153-EB8FF252F8F7}" type="parTrans" cxnId="{401A989C-8451-4147-8C34-526DAE93A271}">
      <dgm:prSet/>
      <dgm:spPr/>
      <dgm:t>
        <a:bodyPr/>
        <a:lstStyle/>
        <a:p>
          <a:endParaRPr lang="fr-FR"/>
        </a:p>
      </dgm:t>
    </dgm:pt>
    <dgm:pt modelId="{6C65A92F-E832-4674-AC70-BAC1A65500DC}" type="sibTrans" cxnId="{401A989C-8451-4147-8C34-526DAE93A271}">
      <dgm:prSet/>
      <dgm:spPr/>
      <dgm:t>
        <a:bodyPr/>
        <a:lstStyle/>
        <a:p>
          <a:endParaRPr lang="fr-FR"/>
        </a:p>
      </dgm:t>
    </dgm:pt>
    <dgm:pt modelId="{831DFCED-92A6-4522-80F0-6693F6C77B5C}">
      <dgm:prSet phldrT="[Texte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/>
            <a:t>Fistule </a:t>
          </a:r>
          <a:r>
            <a:rPr lang="fr-FR" dirty="0" err="1" smtClean="0"/>
            <a:t>périlymphatique</a:t>
          </a:r>
          <a:endParaRPr lang="fr-FR" dirty="0"/>
        </a:p>
      </dgm:t>
    </dgm:pt>
    <dgm:pt modelId="{81E67C67-3A5C-4274-92E1-02C8EA7A548E}" type="parTrans" cxnId="{9FCD0076-953C-4CA5-8F09-5110034B5E06}">
      <dgm:prSet/>
      <dgm:spPr/>
      <dgm:t>
        <a:bodyPr/>
        <a:lstStyle/>
        <a:p>
          <a:endParaRPr lang="fr-FR"/>
        </a:p>
      </dgm:t>
    </dgm:pt>
    <dgm:pt modelId="{9D4AC4B6-A882-43F0-BB8C-58A61334AF86}" type="sibTrans" cxnId="{9FCD0076-953C-4CA5-8F09-5110034B5E06}">
      <dgm:prSet/>
      <dgm:spPr/>
      <dgm:t>
        <a:bodyPr/>
        <a:lstStyle/>
        <a:p>
          <a:endParaRPr lang="fr-FR"/>
        </a:p>
      </dgm:t>
    </dgm:pt>
    <dgm:pt modelId="{00558ECB-446F-4F7B-868C-1D20E576C89C}">
      <dgm:prSet phldrT="[Texte]"/>
      <dgm:spPr/>
      <dgm:t>
        <a:bodyPr/>
        <a:lstStyle/>
        <a:p>
          <a:r>
            <a:rPr lang="fr-FR" dirty="0" smtClean="0"/>
            <a:t>Nerfs crâniens +</a:t>
          </a:r>
          <a:endParaRPr lang="fr-FR" dirty="0"/>
        </a:p>
      </dgm:t>
    </dgm:pt>
    <dgm:pt modelId="{9E95D9AC-3A7F-4BAC-9BD1-31D788498461}" type="parTrans" cxnId="{80D346F7-B65C-4F12-8F45-AD3ECE6A6863}">
      <dgm:prSet/>
      <dgm:spPr/>
      <dgm:t>
        <a:bodyPr/>
        <a:lstStyle/>
        <a:p>
          <a:endParaRPr lang="fr-FR"/>
        </a:p>
      </dgm:t>
    </dgm:pt>
    <dgm:pt modelId="{FCBF5BBE-87FB-473B-BEC8-D7871C07BEC8}" type="sibTrans" cxnId="{80D346F7-B65C-4F12-8F45-AD3ECE6A6863}">
      <dgm:prSet/>
      <dgm:spPr/>
      <dgm:t>
        <a:bodyPr/>
        <a:lstStyle/>
        <a:p>
          <a:endParaRPr lang="fr-FR"/>
        </a:p>
      </dgm:t>
    </dgm:pt>
    <dgm:pt modelId="{F7F1BE4D-6E91-4966-A0BD-2E7BA8D41CDD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smtClean="0"/>
            <a:t>Oui : IVBT</a:t>
          </a:r>
          <a:endParaRPr lang="fr-FR" dirty="0"/>
        </a:p>
      </dgm:t>
    </dgm:pt>
    <dgm:pt modelId="{67728D81-C84A-49F8-8815-1BE260330503}" type="parTrans" cxnId="{15D28962-FC89-4AE4-A6B8-180D6E140105}">
      <dgm:prSet/>
      <dgm:spPr/>
      <dgm:t>
        <a:bodyPr/>
        <a:lstStyle/>
        <a:p>
          <a:endParaRPr lang="fr-FR"/>
        </a:p>
      </dgm:t>
    </dgm:pt>
    <dgm:pt modelId="{25E7B4B9-0608-4350-8B78-1B1FA5899612}" type="sibTrans" cxnId="{15D28962-FC89-4AE4-A6B8-180D6E140105}">
      <dgm:prSet/>
      <dgm:spPr/>
      <dgm:t>
        <a:bodyPr/>
        <a:lstStyle/>
        <a:p>
          <a:endParaRPr lang="fr-FR"/>
        </a:p>
      </dgm:t>
    </dgm:pt>
    <dgm:pt modelId="{F724766C-F346-4ADA-A399-6A4A07573819}">
      <dgm:prSet phldrT="[Texte]"/>
      <dgm:spPr/>
      <dgm:t>
        <a:bodyPr/>
        <a:lstStyle/>
        <a:p>
          <a:r>
            <a:rPr lang="fr-FR" dirty="0" smtClean="0"/>
            <a:t>Atteinte auditive?</a:t>
          </a:r>
          <a:endParaRPr lang="fr-FR" dirty="0"/>
        </a:p>
      </dgm:t>
    </dgm:pt>
    <dgm:pt modelId="{5B44963A-2DDB-454E-8468-5AA5B5F257C7}" type="parTrans" cxnId="{42C7D768-0466-49CC-92CF-F39F01287883}">
      <dgm:prSet/>
      <dgm:spPr/>
      <dgm:t>
        <a:bodyPr/>
        <a:lstStyle/>
        <a:p>
          <a:endParaRPr lang="fr-FR"/>
        </a:p>
      </dgm:t>
    </dgm:pt>
    <dgm:pt modelId="{E01AE48C-2DDD-45FB-ACE6-4E47AEB432E6}" type="sibTrans" cxnId="{42C7D768-0466-49CC-92CF-F39F01287883}">
      <dgm:prSet/>
      <dgm:spPr/>
      <dgm:t>
        <a:bodyPr/>
        <a:lstStyle/>
        <a:p>
          <a:endParaRPr lang="fr-FR"/>
        </a:p>
      </dgm:t>
    </dgm:pt>
    <dgm:pt modelId="{49EC35AD-48E9-4C26-8F9F-1EF36A46447C}">
      <dgm:prSet phldrT="[Texte]"/>
      <dgm:spPr/>
      <dgm:t>
        <a:bodyPr/>
        <a:lstStyle/>
        <a:p>
          <a:r>
            <a:rPr lang="fr-FR" dirty="0" smtClean="0"/>
            <a:t>Oui</a:t>
          </a:r>
          <a:endParaRPr lang="fr-FR" dirty="0"/>
        </a:p>
      </dgm:t>
    </dgm:pt>
    <dgm:pt modelId="{931F00F7-2914-45B3-BDAF-21764062573C}" type="parTrans" cxnId="{D4F15997-8880-4FF7-89A6-4CF32E42690B}">
      <dgm:prSet/>
      <dgm:spPr/>
      <dgm:t>
        <a:bodyPr/>
        <a:lstStyle/>
        <a:p>
          <a:endParaRPr lang="fr-FR"/>
        </a:p>
      </dgm:t>
    </dgm:pt>
    <dgm:pt modelId="{C551ED56-B452-4B41-9129-693C001694C1}" type="sibTrans" cxnId="{D4F15997-8880-4FF7-89A6-4CF32E42690B}">
      <dgm:prSet/>
      <dgm:spPr/>
      <dgm:t>
        <a:bodyPr/>
        <a:lstStyle/>
        <a:p>
          <a:endParaRPr lang="fr-FR"/>
        </a:p>
      </dgm:t>
    </dgm:pt>
    <dgm:pt modelId="{0CDE1022-0794-4F0C-8AD3-3541125B320E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smtClean="0"/>
            <a:t>Non : AVC cérébelleux</a:t>
          </a:r>
          <a:endParaRPr lang="fr-FR" dirty="0"/>
        </a:p>
      </dgm:t>
    </dgm:pt>
    <dgm:pt modelId="{28A167B1-0EF5-4845-80E8-12F7C8AE8ABA}" type="parTrans" cxnId="{BAA86496-5485-4A2A-A91F-630A45A7A53F}">
      <dgm:prSet/>
      <dgm:spPr/>
      <dgm:t>
        <a:bodyPr/>
        <a:lstStyle/>
        <a:p>
          <a:endParaRPr lang="fr-FR"/>
        </a:p>
      </dgm:t>
    </dgm:pt>
    <dgm:pt modelId="{DF73EB17-4E2F-4E18-A884-3CE084E34A7C}" type="sibTrans" cxnId="{BAA86496-5485-4A2A-A91F-630A45A7A53F}">
      <dgm:prSet/>
      <dgm:spPr/>
      <dgm:t>
        <a:bodyPr/>
        <a:lstStyle/>
        <a:p>
          <a:endParaRPr lang="fr-FR"/>
        </a:p>
      </dgm:t>
    </dgm:pt>
    <dgm:pt modelId="{B5B8BD67-35EE-403E-B416-2983D6AD6572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Oui : Migraine vestibulaire</a:t>
          </a:r>
          <a:endParaRPr lang="fr-FR" dirty="0"/>
        </a:p>
      </dgm:t>
    </dgm:pt>
    <dgm:pt modelId="{DC3156CC-3ED5-4E4D-B5DB-192DBDEC65B6}" type="parTrans" cxnId="{6A460191-90CA-4A60-955D-FE4DFCC0851E}">
      <dgm:prSet/>
      <dgm:spPr/>
      <dgm:t>
        <a:bodyPr/>
        <a:lstStyle/>
        <a:p>
          <a:endParaRPr lang="fr-FR"/>
        </a:p>
      </dgm:t>
    </dgm:pt>
    <dgm:pt modelId="{C4D658C6-6288-430E-8C94-4138B6ED5801}" type="sibTrans" cxnId="{6A460191-90CA-4A60-955D-FE4DFCC0851E}">
      <dgm:prSet/>
      <dgm:spPr/>
      <dgm:t>
        <a:bodyPr/>
        <a:lstStyle/>
        <a:p>
          <a:endParaRPr lang="fr-FR"/>
        </a:p>
      </dgm:t>
    </dgm:pt>
    <dgm:pt modelId="{C19CC7A4-E02A-4D45-ABAF-4E724F1EF09E}">
      <dgm:prSet phldrT="[Texte]"/>
      <dgm:spPr/>
      <dgm:t>
        <a:bodyPr/>
        <a:lstStyle/>
        <a:p>
          <a:r>
            <a:rPr lang="fr-FR" dirty="0" smtClean="0"/>
            <a:t>Épisodes récurrents?</a:t>
          </a:r>
          <a:endParaRPr lang="fr-FR" dirty="0"/>
        </a:p>
      </dgm:t>
    </dgm:pt>
    <dgm:pt modelId="{93F6A26B-30E7-4AFE-81DB-FCCF4E8521C6}" type="parTrans" cxnId="{8ED89B98-5E9F-4367-B986-D93A6BCF2ADA}">
      <dgm:prSet/>
      <dgm:spPr/>
      <dgm:t>
        <a:bodyPr/>
        <a:lstStyle/>
        <a:p>
          <a:endParaRPr lang="fr-FR"/>
        </a:p>
      </dgm:t>
    </dgm:pt>
    <dgm:pt modelId="{34913CF3-0853-49DF-95CC-7B97C8319B6E}" type="sibTrans" cxnId="{8ED89B98-5E9F-4367-B986-D93A6BCF2ADA}">
      <dgm:prSet/>
      <dgm:spPr/>
      <dgm:t>
        <a:bodyPr/>
        <a:lstStyle/>
        <a:p>
          <a:endParaRPr lang="fr-FR"/>
        </a:p>
      </dgm:t>
    </dgm:pt>
    <dgm:pt modelId="{6DC0ADE0-38E1-4BA5-AC5E-E6F9C12AE7A5}">
      <dgm:prSet phldrT="[Texte]"/>
      <dgm:spPr/>
      <dgm:t>
        <a:bodyPr/>
        <a:lstStyle/>
        <a:p>
          <a:r>
            <a:rPr lang="fr-FR" dirty="0" smtClean="0"/>
            <a:t>Épisodes récurrents?</a:t>
          </a:r>
          <a:endParaRPr lang="fr-FR" dirty="0"/>
        </a:p>
      </dgm:t>
    </dgm:pt>
    <dgm:pt modelId="{21929A86-F0E0-4685-A475-2103B30FA42D}" type="parTrans" cxnId="{CD744B67-9CEE-432F-A899-BF43C9B99767}">
      <dgm:prSet/>
      <dgm:spPr/>
      <dgm:t>
        <a:bodyPr/>
        <a:lstStyle/>
        <a:p>
          <a:endParaRPr lang="fr-FR"/>
        </a:p>
      </dgm:t>
    </dgm:pt>
    <dgm:pt modelId="{63973AE0-BF0D-4011-A321-11F2EB715D05}" type="sibTrans" cxnId="{CD744B67-9CEE-432F-A899-BF43C9B99767}">
      <dgm:prSet/>
      <dgm:spPr/>
      <dgm:t>
        <a:bodyPr/>
        <a:lstStyle/>
        <a:p>
          <a:endParaRPr lang="fr-FR"/>
        </a:p>
      </dgm:t>
    </dgm:pt>
    <dgm:pt modelId="{5755EA45-4327-4C3A-8C28-CBCB8D4C3DF9}">
      <dgm:prSet phldrT="[Texte]"/>
      <dgm:spPr/>
      <dgm:t>
        <a:bodyPr/>
        <a:lstStyle/>
        <a:p>
          <a:r>
            <a:rPr lang="fr-FR" dirty="0" smtClean="0"/>
            <a:t>Non</a:t>
          </a:r>
          <a:endParaRPr lang="fr-FR" dirty="0"/>
        </a:p>
      </dgm:t>
    </dgm:pt>
    <dgm:pt modelId="{E519FF65-D33B-4E1D-B4E4-0DF71BCFA1C1}" type="parTrans" cxnId="{EBA82289-94B4-438B-9812-E6FC7E8D4862}">
      <dgm:prSet/>
      <dgm:spPr/>
      <dgm:t>
        <a:bodyPr/>
        <a:lstStyle/>
        <a:p>
          <a:endParaRPr lang="fr-FR"/>
        </a:p>
      </dgm:t>
    </dgm:pt>
    <dgm:pt modelId="{D4F56E9A-1528-41F1-AE94-A8352B3CAC8F}" type="sibTrans" cxnId="{EBA82289-94B4-438B-9812-E6FC7E8D4862}">
      <dgm:prSet/>
      <dgm:spPr/>
      <dgm:t>
        <a:bodyPr/>
        <a:lstStyle/>
        <a:p>
          <a:endParaRPr lang="fr-FR"/>
        </a:p>
      </dgm:t>
    </dgm:pt>
    <dgm:pt modelId="{02BA73C4-4518-4C76-8C4A-DBD9BAB61253}">
      <dgm:prSet phldrT="[Texte]"/>
      <dgm:spPr/>
      <dgm:t>
        <a:bodyPr/>
        <a:lstStyle/>
        <a:p>
          <a:r>
            <a:rPr lang="fr-FR" dirty="0" smtClean="0"/>
            <a:t>Oui</a:t>
          </a:r>
          <a:endParaRPr lang="fr-FR" dirty="0"/>
        </a:p>
      </dgm:t>
    </dgm:pt>
    <dgm:pt modelId="{3799115E-DD8A-4C7D-A807-8B259D4F61AC}" type="parTrans" cxnId="{F4CBDC42-85F2-44F0-A009-B505E9D41726}">
      <dgm:prSet/>
      <dgm:spPr/>
      <dgm:t>
        <a:bodyPr/>
        <a:lstStyle/>
        <a:p>
          <a:endParaRPr lang="fr-FR"/>
        </a:p>
      </dgm:t>
    </dgm:pt>
    <dgm:pt modelId="{3FAC275B-D67B-4452-A8EC-10E1D5CAFD12}" type="sibTrans" cxnId="{F4CBDC42-85F2-44F0-A009-B505E9D41726}">
      <dgm:prSet/>
      <dgm:spPr/>
      <dgm:t>
        <a:bodyPr/>
        <a:lstStyle/>
        <a:p>
          <a:endParaRPr lang="fr-FR"/>
        </a:p>
      </dgm:t>
    </dgm:pt>
    <dgm:pt modelId="{0C4B955C-04E7-40C1-AF21-4B35AA261041}">
      <dgm:prSet phldrT="[Texte]"/>
      <dgm:spPr/>
      <dgm:t>
        <a:bodyPr/>
        <a:lstStyle/>
        <a:p>
          <a:r>
            <a:rPr lang="fr-FR" dirty="0" smtClean="0"/>
            <a:t>Trauma?</a:t>
          </a:r>
          <a:endParaRPr lang="fr-FR" dirty="0"/>
        </a:p>
      </dgm:t>
    </dgm:pt>
    <dgm:pt modelId="{108AD828-8CA6-4E53-BE1F-0A8853780930}" type="parTrans" cxnId="{FAA2BF0F-0CD2-440B-9522-DC4A52985599}">
      <dgm:prSet/>
      <dgm:spPr/>
      <dgm:t>
        <a:bodyPr/>
        <a:lstStyle/>
        <a:p>
          <a:endParaRPr lang="fr-FR"/>
        </a:p>
      </dgm:t>
    </dgm:pt>
    <dgm:pt modelId="{084F0628-545D-4885-8166-8FB03CB9E90D}" type="sibTrans" cxnId="{FAA2BF0F-0CD2-440B-9522-DC4A52985599}">
      <dgm:prSet/>
      <dgm:spPr/>
      <dgm:t>
        <a:bodyPr/>
        <a:lstStyle/>
        <a:p>
          <a:endParaRPr lang="fr-FR"/>
        </a:p>
      </dgm:t>
    </dgm:pt>
    <dgm:pt modelId="{420FDDB2-CBCC-4D28-9AFA-A8A1C868C612}">
      <dgm:prSet phldrT="[Texte]"/>
      <dgm:spPr/>
      <dgm:t>
        <a:bodyPr/>
        <a:lstStyle/>
        <a:p>
          <a:r>
            <a:rPr lang="fr-FR" dirty="0" smtClean="0"/>
            <a:t>Oui</a:t>
          </a:r>
          <a:endParaRPr lang="fr-FR" dirty="0"/>
        </a:p>
      </dgm:t>
    </dgm:pt>
    <dgm:pt modelId="{9AD1B590-1E75-48F6-B0CF-8AF511D235CA}" type="parTrans" cxnId="{893BD1FE-51FF-41C8-AD2D-762E6A66011F}">
      <dgm:prSet/>
      <dgm:spPr/>
      <dgm:t>
        <a:bodyPr/>
        <a:lstStyle/>
        <a:p>
          <a:endParaRPr lang="fr-FR"/>
        </a:p>
      </dgm:t>
    </dgm:pt>
    <dgm:pt modelId="{51C9A858-6C19-4A8A-935E-8FD5C9A4C770}" type="sibTrans" cxnId="{893BD1FE-51FF-41C8-AD2D-762E6A66011F}">
      <dgm:prSet/>
      <dgm:spPr/>
      <dgm:t>
        <a:bodyPr/>
        <a:lstStyle/>
        <a:p>
          <a:endParaRPr lang="fr-FR"/>
        </a:p>
      </dgm:t>
    </dgm:pt>
    <dgm:pt modelId="{67C7C04C-4A5A-488B-A4F2-B58FC3519997}">
      <dgm:prSet phldrT="[Texte]"/>
      <dgm:spPr/>
      <dgm:t>
        <a:bodyPr/>
        <a:lstStyle/>
        <a:p>
          <a:r>
            <a:rPr lang="fr-FR" dirty="0" smtClean="0"/>
            <a:t>Non</a:t>
          </a:r>
          <a:endParaRPr lang="fr-FR" dirty="0"/>
        </a:p>
      </dgm:t>
    </dgm:pt>
    <dgm:pt modelId="{BF742AC0-DEC3-4983-97CA-C1BB82E3A967}" type="parTrans" cxnId="{228BBB03-67D2-4552-844D-EF64FAF2F08E}">
      <dgm:prSet/>
      <dgm:spPr/>
      <dgm:t>
        <a:bodyPr/>
        <a:lstStyle/>
        <a:p>
          <a:endParaRPr lang="fr-FR"/>
        </a:p>
      </dgm:t>
    </dgm:pt>
    <dgm:pt modelId="{4C1F20D2-4B8A-48C8-8A17-F6EA01035393}" type="sibTrans" cxnId="{228BBB03-67D2-4552-844D-EF64FAF2F08E}">
      <dgm:prSet/>
      <dgm:spPr/>
      <dgm:t>
        <a:bodyPr/>
        <a:lstStyle/>
        <a:p>
          <a:endParaRPr lang="fr-FR"/>
        </a:p>
      </dgm:t>
    </dgm:pt>
    <dgm:pt modelId="{22B0DB68-3691-45C4-9015-BE59C436CF0E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smtClean="0"/>
            <a:t>Neuro ou ORL</a:t>
          </a:r>
          <a:endParaRPr lang="fr-FR" dirty="0"/>
        </a:p>
      </dgm:t>
    </dgm:pt>
    <dgm:pt modelId="{A568AD4F-C194-45BD-8985-BF265FA8B5F1}" type="parTrans" cxnId="{AC434D70-EF36-4769-9E5D-D3C67832D291}">
      <dgm:prSet/>
      <dgm:spPr/>
      <dgm:t>
        <a:bodyPr/>
        <a:lstStyle/>
        <a:p>
          <a:endParaRPr lang="fr-FR"/>
        </a:p>
      </dgm:t>
    </dgm:pt>
    <dgm:pt modelId="{8FCDD84B-200B-4271-8BF8-A246FB3C22C7}" type="sibTrans" cxnId="{AC434D70-EF36-4769-9E5D-D3C67832D291}">
      <dgm:prSet/>
      <dgm:spPr/>
      <dgm:t>
        <a:bodyPr/>
        <a:lstStyle/>
        <a:p>
          <a:endParaRPr lang="fr-FR"/>
        </a:p>
      </dgm:t>
    </dgm:pt>
    <dgm:pt modelId="{AF0B346E-EFA2-48FE-8DA5-701B7EDD313F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smtClean="0"/>
            <a:t>Tumeur tronc cérébral</a:t>
          </a:r>
          <a:endParaRPr lang="fr-FR" dirty="0"/>
        </a:p>
      </dgm:t>
    </dgm:pt>
    <dgm:pt modelId="{7CEB2225-2DE2-41BB-9B51-EC0384E5709D}" type="parTrans" cxnId="{05880A43-0777-43DD-B039-E2D7B137D692}">
      <dgm:prSet/>
      <dgm:spPr/>
      <dgm:t>
        <a:bodyPr/>
        <a:lstStyle/>
        <a:p>
          <a:endParaRPr lang="fr-FR"/>
        </a:p>
      </dgm:t>
    </dgm:pt>
    <dgm:pt modelId="{CF62F15D-6EAE-4F0A-8A8E-BEDEA6E3742C}" type="sibTrans" cxnId="{05880A43-0777-43DD-B039-E2D7B137D692}">
      <dgm:prSet/>
      <dgm:spPr/>
      <dgm:t>
        <a:bodyPr/>
        <a:lstStyle/>
        <a:p>
          <a:endParaRPr lang="fr-FR"/>
        </a:p>
      </dgm:t>
    </dgm:pt>
    <dgm:pt modelId="{D36A18C8-A707-41BE-9093-0D4364A375C4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Neurinome acoustique ou </a:t>
          </a:r>
          <a:r>
            <a:rPr lang="fr-FR" dirty="0" err="1" smtClean="0"/>
            <a:t>shwanome</a:t>
          </a:r>
          <a:r>
            <a:rPr lang="fr-FR" dirty="0" smtClean="0"/>
            <a:t> acoustique</a:t>
          </a:r>
          <a:endParaRPr lang="fr-FR" dirty="0"/>
        </a:p>
      </dgm:t>
    </dgm:pt>
    <dgm:pt modelId="{6E55B1EF-927C-40C6-94A3-E60956551E8F}" type="parTrans" cxnId="{8DA92E00-15CB-4E4C-AAC8-FE753269A89E}">
      <dgm:prSet/>
      <dgm:spPr/>
      <dgm:t>
        <a:bodyPr/>
        <a:lstStyle/>
        <a:p>
          <a:endParaRPr lang="fr-FR"/>
        </a:p>
      </dgm:t>
    </dgm:pt>
    <dgm:pt modelId="{CC957D81-521A-4CFE-A2EC-495A030721FD}" type="sibTrans" cxnId="{8DA92E00-15CB-4E4C-AAC8-FE753269A89E}">
      <dgm:prSet/>
      <dgm:spPr/>
      <dgm:t>
        <a:bodyPr/>
        <a:lstStyle/>
        <a:p>
          <a:endParaRPr lang="fr-FR"/>
        </a:p>
      </dgm:t>
    </dgm:pt>
    <dgm:pt modelId="{EC628642-3F57-4812-ADD7-FB091DA11A48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SEP</a:t>
          </a:r>
          <a:endParaRPr lang="fr-FR" dirty="0"/>
        </a:p>
      </dgm:t>
    </dgm:pt>
    <dgm:pt modelId="{6FC784C5-5C2B-4EF5-91AA-04044F81856E}" type="parTrans" cxnId="{ABB11F76-BD23-41DB-A5A7-56E0DF300E98}">
      <dgm:prSet/>
      <dgm:spPr/>
      <dgm:t>
        <a:bodyPr/>
        <a:lstStyle/>
        <a:p>
          <a:endParaRPr lang="fr-FR"/>
        </a:p>
      </dgm:t>
    </dgm:pt>
    <dgm:pt modelId="{3F1D7143-2F90-4B37-9856-42DFA1DF5854}" type="sibTrans" cxnId="{ABB11F76-BD23-41DB-A5A7-56E0DF300E98}">
      <dgm:prSet/>
      <dgm:spPr/>
      <dgm:t>
        <a:bodyPr/>
        <a:lstStyle/>
        <a:p>
          <a:endParaRPr lang="fr-FR"/>
        </a:p>
      </dgm:t>
    </dgm:pt>
    <dgm:pt modelId="{A27C0F65-B879-4288-81A7-F804B0513C26}">
      <dgm:prSet phldrT="[Texte]"/>
      <dgm:spPr>
        <a:solidFill>
          <a:srgbClr val="00B050"/>
        </a:solidFill>
      </dgm:spPr>
      <dgm:t>
        <a:bodyPr/>
        <a:lstStyle/>
        <a:p>
          <a:r>
            <a:rPr lang="fr-FR" dirty="0" smtClean="0"/>
            <a:t>Vertige otolitique (trauma) </a:t>
          </a:r>
          <a:endParaRPr lang="fr-FR" dirty="0"/>
        </a:p>
      </dgm:t>
    </dgm:pt>
    <dgm:pt modelId="{D6038A9F-EFF6-4E6A-AFD2-DF8192BC94F0}" type="parTrans" cxnId="{B269A1D0-EC0A-4B39-9F33-0388165AAD0F}">
      <dgm:prSet/>
      <dgm:spPr/>
      <dgm:t>
        <a:bodyPr/>
        <a:lstStyle/>
        <a:p>
          <a:endParaRPr lang="fr-FR"/>
        </a:p>
      </dgm:t>
    </dgm:pt>
    <dgm:pt modelId="{3929EBB9-6FE5-4EC0-B261-B12C931895E8}" type="sibTrans" cxnId="{B269A1D0-EC0A-4B39-9F33-0388165AAD0F}">
      <dgm:prSet/>
      <dgm:spPr/>
      <dgm:t>
        <a:bodyPr/>
        <a:lstStyle/>
        <a:p>
          <a:endParaRPr lang="fr-FR"/>
        </a:p>
      </dgm:t>
    </dgm:pt>
    <dgm:pt modelId="{897FBED3-A1FB-4804-931D-ABB0FD95AE39}">
      <dgm:prSet phldrT="[Texte]"/>
      <dgm:spPr/>
      <dgm:t>
        <a:bodyPr/>
        <a:lstStyle/>
        <a:p>
          <a:r>
            <a:rPr lang="fr-FR" dirty="0" err="1" smtClean="0"/>
            <a:t>Ménière</a:t>
          </a:r>
          <a:endParaRPr lang="fr-FR" dirty="0"/>
        </a:p>
      </dgm:t>
    </dgm:pt>
    <dgm:pt modelId="{060F1E4E-7071-41F6-853B-1C6AE61ABA08}" type="parTrans" cxnId="{96E01130-4C54-43BC-956A-48070901F86E}">
      <dgm:prSet/>
      <dgm:spPr/>
      <dgm:t>
        <a:bodyPr/>
        <a:lstStyle/>
        <a:p>
          <a:endParaRPr lang="fr-FR"/>
        </a:p>
      </dgm:t>
    </dgm:pt>
    <dgm:pt modelId="{8E4115E3-BBF6-42D3-9BC8-06EC53C14CDB}" type="sibTrans" cxnId="{96E01130-4C54-43BC-956A-48070901F86E}">
      <dgm:prSet/>
      <dgm:spPr/>
      <dgm:t>
        <a:bodyPr/>
        <a:lstStyle/>
        <a:p>
          <a:endParaRPr lang="fr-FR"/>
        </a:p>
      </dgm:t>
    </dgm:pt>
    <dgm:pt modelId="{1A6A0F7C-97F8-4825-BFC2-E6572D6282C2}">
      <dgm:prSet phldrT="[Texte]"/>
      <dgm:spPr>
        <a:solidFill>
          <a:srgbClr val="00B050"/>
        </a:solidFill>
      </dgm:spPr>
      <dgm:t>
        <a:bodyPr/>
        <a:lstStyle/>
        <a:p>
          <a:r>
            <a:rPr lang="fr-FR" dirty="0" smtClean="0"/>
            <a:t>Non VPPB</a:t>
          </a:r>
          <a:endParaRPr lang="fr-FR" dirty="0"/>
        </a:p>
      </dgm:t>
    </dgm:pt>
    <dgm:pt modelId="{79F73497-191C-489E-AB07-B5F7AF4168AC}" type="parTrans" cxnId="{12DE0343-773F-423C-A5FF-AD1F151CD2D9}">
      <dgm:prSet/>
      <dgm:spPr/>
      <dgm:t>
        <a:bodyPr/>
        <a:lstStyle/>
        <a:p>
          <a:endParaRPr lang="fr-FR"/>
        </a:p>
      </dgm:t>
    </dgm:pt>
    <dgm:pt modelId="{9B0C6F82-B37E-45CE-8633-D91993D89079}" type="sibTrans" cxnId="{12DE0343-773F-423C-A5FF-AD1F151CD2D9}">
      <dgm:prSet/>
      <dgm:spPr/>
      <dgm:t>
        <a:bodyPr/>
        <a:lstStyle/>
        <a:p>
          <a:endParaRPr lang="fr-FR"/>
        </a:p>
      </dgm:t>
    </dgm:pt>
    <dgm:pt modelId="{3DC050E4-9660-4224-AB2F-CE1E0C885AA6}">
      <dgm:prSet phldrT="[Texte]"/>
      <dgm:spPr/>
      <dgm:t>
        <a:bodyPr/>
        <a:lstStyle/>
        <a:p>
          <a:r>
            <a:rPr lang="fr-FR" dirty="0" smtClean="0"/>
            <a:t>Non</a:t>
          </a:r>
          <a:endParaRPr lang="fr-FR" dirty="0"/>
        </a:p>
      </dgm:t>
    </dgm:pt>
    <dgm:pt modelId="{7212109E-3AE1-4391-8574-B08454F2A184}" type="parTrans" cxnId="{9EFD891D-835B-4EA8-8A49-FC7EED56C8B9}">
      <dgm:prSet/>
      <dgm:spPr/>
      <dgm:t>
        <a:bodyPr/>
        <a:lstStyle/>
        <a:p>
          <a:endParaRPr lang="fr-FR"/>
        </a:p>
      </dgm:t>
    </dgm:pt>
    <dgm:pt modelId="{ECF2F658-5D28-43CC-94E3-A7B14A1C318C}" type="sibTrans" cxnId="{9EFD891D-835B-4EA8-8A49-FC7EED56C8B9}">
      <dgm:prSet/>
      <dgm:spPr/>
      <dgm:t>
        <a:bodyPr/>
        <a:lstStyle/>
        <a:p>
          <a:endParaRPr lang="fr-FR"/>
        </a:p>
      </dgm:t>
    </dgm:pt>
    <dgm:pt modelId="{07EFFE10-671E-407D-B14C-293E8FC47B84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Migraine Vestibulaire</a:t>
          </a:r>
          <a:endParaRPr lang="fr-FR" dirty="0"/>
        </a:p>
      </dgm:t>
    </dgm:pt>
    <dgm:pt modelId="{A7C0680D-CC28-483F-ABBB-948E014E24BE}" type="parTrans" cxnId="{F65FDE81-1961-4C9F-9635-CD598A460E74}">
      <dgm:prSet/>
      <dgm:spPr/>
      <dgm:t>
        <a:bodyPr/>
        <a:lstStyle/>
        <a:p>
          <a:endParaRPr lang="fr-FR"/>
        </a:p>
      </dgm:t>
    </dgm:pt>
    <dgm:pt modelId="{EF463815-B8EF-45D3-B316-3F19ED288C0B}" type="sibTrans" cxnId="{F65FDE81-1961-4C9F-9635-CD598A460E74}">
      <dgm:prSet/>
      <dgm:spPr/>
      <dgm:t>
        <a:bodyPr/>
        <a:lstStyle/>
        <a:p>
          <a:endParaRPr lang="fr-FR"/>
        </a:p>
      </dgm:t>
    </dgm:pt>
    <dgm:pt modelId="{ECBFC0ED-A850-4423-B46E-441388CB67A2}">
      <dgm:prSet phldrT="[Texte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/>
            <a:t>Sédatif vestibulaire et référence</a:t>
          </a:r>
          <a:endParaRPr lang="fr-FR" dirty="0"/>
        </a:p>
      </dgm:t>
    </dgm:pt>
    <dgm:pt modelId="{0D1816B3-5DF7-4EF1-9884-FA7B0D17CAD5}" type="parTrans" cxnId="{C28EB926-C0D4-4B62-AC51-3E6FAC033298}">
      <dgm:prSet/>
      <dgm:spPr/>
      <dgm:t>
        <a:bodyPr/>
        <a:lstStyle/>
        <a:p>
          <a:endParaRPr lang="fr-FR"/>
        </a:p>
      </dgm:t>
    </dgm:pt>
    <dgm:pt modelId="{2362E5BA-7FA4-40DC-93F7-6F0883825411}" type="sibTrans" cxnId="{C28EB926-C0D4-4B62-AC51-3E6FAC033298}">
      <dgm:prSet/>
      <dgm:spPr/>
      <dgm:t>
        <a:bodyPr/>
        <a:lstStyle/>
        <a:p>
          <a:endParaRPr lang="fr-FR"/>
        </a:p>
      </dgm:t>
    </dgm:pt>
    <dgm:pt modelId="{2C78A0F8-4662-4B23-BB82-17B2A9A7029C}">
      <dgm:prSet phldrT="[Texte]"/>
      <dgm:spPr/>
      <dgm:t>
        <a:bodyPr/>
        <a:lstStyle/>
        <a:p>
          <a:r>
            <a:rPr lang="fr-FR" dirty="0" smtClean="0"/>
            <a:t>Non</a:t>
          </a:r>
          <a:endParaRPr lang="fr-FR" dirty="0"/>
        </a:p>
      </dgm:t>
    </dgm:pt>
    <dgm:pt modelId="{EBE09770-7F77-4097-A35D-5EA179BFEFB0}" type="parTrans" cxnId="{2B743460-150F-43E6-97CA-292378FC2253}">
      <dgm:prSet/>
      <dgm:spPr/>
      <dgm:t>
        <a:bodyPr/>
        <a:lstStyle/>
        <a:p>
          <a:endParaRPr lang="fr-FR"/>
        </a:p>
      </dgm:t>
    </dgm:pt>
    <dgm:pt modelId="{35D4BBE5-294E-484C-B076-59E0924C8236}" type="sibTrans" cxnId="{2B743460-150F-43E6-97CA-292378FC2253}">
      <dgm:prSet/>
      <dgm:spPr/>
      <dgm:t>
        <a:bodyPr/>
        <a:lstStyle/>
        <a:p>
          <a:endParaRPr lang="fr-FR"/>
        </a:p>
      </dgm:t>
    </dgm:pt>
    <dgm:pt modelId="{03612CAC-CFA9-4409-9566-49BDB2310987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Migraine vestibulaire</a:t>
          </a:r>
          <a:endParaRPr lang="fr-FR" dirty="0"/>
        </a:p>
      </dgm:t>
    </dgm:pt>
    <dgm:pt modelId="{4B600357-A91D-43EB-9243-B3F77F01B3C6}" type="parTrans" cxnId="{CD3EC17D-F67D-4509-99B6-0CAC73614ABF}">
      <dgm:prSet/>
      <dgm:spPr/>
      <dgm:t>
        <a:bodyPr/>
        <a:lstStyle/>
        <a:p>
          <a:endParaRPr lang="fr-FR"/>
        </a:p>
      </dgm:t>
    </dgm:pt>
    <dgm:pt modelId="{B38203AC-941A-43C1-93FE-D799DC3879C5}" type="sibTrans" cxnId="{CD3EC17D-F67D-4509-99B6-0CAC73614ABF}">
      <dgm:prSet/>
      <dgm:spPr/>
      <dgm:t>
        <a:bodyPr/>
        <a:lstStyle/>
        <a:p>
          <a:endParaRPr lang="fr-FR"/>
        </a:p>
      </dgm:t>
    </dgm:pt>
    <dgm:pt modelId="{CC32DA10-9ECB-45EA-BA32-C767E2E5E9AB}">
      <dgm:prSet phldrT="[Texte]"/>
      <dgm:spPr/>
      <dgm:t>
        <a:bodyPr/>
        <a:lstStyle/>
        <a:p>
          <a:r>
            <a:rPr lang="fr-FR" smtClean="0"/>
            <a:t>Continu</a:t>
          </a:r>
          <a:endParaRPr lang="fr-FR" dirty="0"/>
        </a:p>
      </dgm:t>
    </dgm:pt>
    <dgm:pt modelId="{9F3D2A7F-1464-4A12-BC69-65E0503B36C1}" type="parTrans" cxnId="{D2AE62AF-0CC9-462F-A9F4-322849BCC40E}">
      <dgm:prSet/>
      <dgm:spPr/>
      <dgm:t>
        <a:bodyPr/>
        <a:lstStyle/>
        <a:p>
          <a:endParaRPr lang="fr-FR"/>
        </a:p>
      </dgm:t>
    </dgm:pt>
    <dgm:pt modelId="{E18B3E4B-6B6D-406A-9CB9-5D5A155FED4D}" type="sibTrans" cxnId="{D2AE62AF-0CC9-462F-A9F4-322849BCC40E}">
      <dgm:prSet/>
      <dgm:spPr/>
      <dgm:t>
        <a:bodyPr/>
        <a:lstStyle/>
        <a:p>
          <a:endParaRPr lang="fr-FR"/>
        </a:p>
      </dgm:t>
    </dgm:pt>
    <dgm:pt modelId="{21A8B9BF-37D0-4115-8A1C-2D8B471AA6F8}">
      <dgm:prSet phldrT="[Texte]"/>
      <dgm:spPr>
        <a:solidFill>
          <a:srgbClr val="00B050"/>
        </a:solidFill>
      </dgm:spPr>
      <dgm:t>
        <a:bodyPr/>
        <a:lstStyle/>
        <a:p>
          <a:r>
            <a:rPr lang="fr-FR" dirty="0" err="1" smtClean="0"/>
            <a:t>Labyrithite</a:t>
          </a:r>
          <a:r>
            <a:rPr lang="fr-FR" dirty="0" smtClean="0"/>
            <a:t>, </a:t>
          </a:r>
          <a:r>
            <a:rPr lang="fr-FR" dirty="0" err="1" smtClean="0"/>
            <a:t>neuronite</a:t>
          </a:r>
          <a:r>
            <a:rPr lang="fr-FR" dirty="0" smtClean="0"/>
            <a:t>, névrite</a:t>
          </a:r>
          <a:endParaRPr lang="fr-FR" dirty="0"/>
        </a:p>
      </dgm:t>
    </dgm:pt>
    <dgm:pt modelId="{231DEFD8-A5B7-4E91-A715-5EEAAB9B68F4}" type="parTrans" cxnId="{A6B7212D-552E-4BAB-B22F-77BF0794C455}">
      <dgm:prSet/>
      <dgm:spPr/>
      <dgm:t>
        <a:bodyPr/>
        <a:lstStyle/>
        <a:p>
          <a:endParaRPr lang="fr-FR"/>
        </a:p>
      </dgm:t>
    </dgm:pt>
    <dgm:pt modelId="{AD2A8BD1-EF0D-4371-9DC4-B85E12BBD5D9}" type="sibTrans" cxnId="{A6B7212D-552E-4BAB-B22F-77BF0794C455}">
      <dgm:prSet/>
      <dgm:spPr/>
      <dgm:t>
        <a:bodyPr/>
        <a:lstStyle/>
        <a:p>
          <a:endParaRPr lang="fr-FR"/>
        </a:p>
      </dgm:t>
    </dgm:pt>
    <dgm:pt modelId="{5C680B25-46DD-4904-8CEF-DC49BBFF4623}">
      <dgm:prSet phldrT="[Texte]"/>
      <dgm:spPr>
        <a:solidFill>
          <a:srgbClr val="00B050"/>
        </a:solidFill>
      </dgm:spPr>
      <dgm:t>
        <a:bodyPr/>
        <a:lstStyle/>
        <a:p>
          <a:r>
            <a:rPr lang="fr-FR" dirty="0" smtClean="0"/>
            <a:t>Lésion vestibulaire traumatique aigue</a:t>
          </a:r>
          <a:endParaRPr lang="fr-FR" dirty="0"/>
        </a:p>
      </dgm:t>
    </dgm:pt>
    <dgm:pt modelId="{EF6F3320-DDAD-4E95-B608-52003CB28F3E}" type="parTrans" cxnId="{EF685D33-D9D1-4B80-84AC-7EFA49D84192}">
      <dgm:prSet/>
      <dgm:spPr/>
      <dgm:t>
        <a:bodyPr/>
        <a:lstStyle/>
        <a:p>
          <a:endParaRPr lang="fr-FR"/>
        </a:p>
      </dgm:t>
    </dgm:pt>
    <dgm:pt modelId="{5BE5DBB3-7421-4056-A730-D5AE7AA0F7D3}" type="sibTrans" cxnId="{EF685D33-D9D1-4B80-84AC-7EFA49D84192}">
      <dgm:prSet/>
      <dgm:spPr/>
      <dgm:t>
        <a:bodyPr/>
        <a:lstStyle/>
        <a:p>
          <a:endParaRPr lang="fr-FR"/>
        </a:p>
      </dgm:t>
    </dgm:pt>
    <dgm:pt modelId="{A1DD6BE3-E450-432A-AC5F-FF8D8EC28929}">
      <dgm:prSet phldrT="[Texte]"/>
      <dgm:spPr/>
      <dgm:t>
        <a:bodyPr/>
        <a:lstStyle/>
        <a:p>
          <a:r>
            <a:rPr lang="fr-FR" dirty="0" smtClean="0"/>
            <a:t>Traitement médical de l’infection</a:t>
          </a:r>
          <a:endParaRPr lang="fr-FR" dirty="0"/>
        </a:p>
      </dgm:t>
    </dgm:pt>
    <dgm:pt modelId="{89B63D5E-B1F8-4B0F-A735-7AA5D14824D7}" type="parTrans" cxnId="{F7E9728F-4A3F-41F8-A702-6EE51320EFDC}">
      <dgm:prSet/>
      <dgm:spPr/>
      <dgm:t>
        <a:bodyPr/>
        <a:lstStyle/>
        <a:p>
          <a:endParaRPr lang="fr-FR"/>
        </a:p>
      </dgm:t>
    </dgm:pt>
    <dgm:pt modelId="{5F78B86C-D378-4E86-9809-48772A9270E6}" type="sibTrans" cxnId="{F7E9728F-4A3F-41F8-A702-6EE51320EFDC}">
      <dgm:prSet/>
      <dgm:spPr/>
      <dgm:t>
        <a:bodyPr/>
        <a:lstStyle/>
        <a:p>
          <a:endParaRPr lang="fr-FR"/>
        </a:p>
      </dgm:t>
    </dgm:pt>
    <dgm:pt modelId="{2DBA9F06-5558-4E98-8110-E5030709742C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smtClean="0"/>
            <a:t>Référer selon la gravité du trauma</a:t>
          </a:r>
          <a:endParaRPr lang="fr-FR" dirty="0"/>
        </a:p>
      </dgm:t>
    </dgm:pt>
    <dgm:pt modelId="{AF60AB40-6D36-459B-81C0-D86766F45E41}" type="parTrans" cxnId="{F77D7DAA-BFE8-485E-B70B-41CDCD9F1364}">
      <dgm:prSet/>
      <dgm:spPr/>
      <dgm:t>
        <a:bodyPr/>
        <a:lstStyle/>
        <a:p>
          <a:endParaRPr lang="fr-FR"/>
        </a:p>
      </dgm:t>
    </dgm:pt>
    <dgm:pt modelId="{27B939EA-5DF2-4885-9223-8BD6FB5FF5EF}" type="sibTrans" cxnId="{F77D7DAA-BFE8-485E-B70B-41CDCD9F1364}">
      <dgm:prSet/>
      <dgm:spPr/>
      <dgm:t>
        <a:bodyPr/>
        <a:lstStyle/>
        <a:p>
          <a:endParaRPr lang="fr-FR"/>
        </a:p>
      </dgm:t>
    </dgm:pt>
    <dgm:pt modelId="{BC7E1B64-50D0-4F4E-BB33-1EDD33775FCC}" type="pres">
      <dgm:prSet presAssocID="{8D3ECA44-F88D-4FF7-9C8F-C88438914E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BAE65DF-426C-480C-9A34-9B2B4A2A0947}" type="pres">
      <dgm:prSet presAssocID="{D033DF92-591E-4746-9E00-0AD276C39D05}" presName="hierRoot1" presStyleCnt="0">
        <dgm:presLayoutVars>
          <dgm:hierBranch val="init"/>
        </dgm:presLayoutVars>
      </dgm:prSet>
      <dgm:spPr/>
    </dgm:pt>
    <dgm:pt modelId="{1ECE2117-D0BD-424D-A62F-666856EA152B}" type="pres">
      <dgm:prSet presAssocID="{D033DF92-591E-4746-9E00-0AD276C39D05}" presName="rootComposite1" presStyleCnt="0"/>
      <dgm:spPr/>
    </dgm:pt>
    <dgm:pt modelId="{9E99A883-3E50-4E09-95D1-005A11783768}" type="pres">
      <dgm:prSet presAssocID="{D033DF92-591E-4746-9E00-0AD276C39D0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0DAEFCA-4C35-4E05-BC99-0C23B06BB452}" type="pres">
      <dgm:prSet presAssocID="{D033DF92-591E-4746-9E00-0AD276C39D05}" presName="rootConnector1" presStyleLbl="node1" presStyleIdx="0" presStyleCnt="0"/>
      <dgm:spPr/>
      <dgm:t>
        <a:bodyPr/>
        <a:lstStyle/>
        <a:p>
          <a:endParaRPr lang="fr-FR"/>
        </a:p>
      </dgm:t>
    </dgm:pt>
    <dgm:pt modelId="{009A994E-F130-4D91-B86E-5B18CF357FB1}" type="pres">
      <dgm:prSet presAssocID="{D033DF92-591E-4746-9E00-0AD276C39D05}" presName="hierChild2" presStyleCnt="0"/>
      <dgm:spPr/>
    </dgm:pt>
    <dgm:pt modelId="{9B7C0F61-B1B7-4018-8D7A-E95CDDE983FB}" type="pres">
      <dgm:prSet presAssocID="{442C8D34-D48D-4B53-B791-1853A07A8EF7}" presName="Name37" presStyleLbl="parChTrans1D2" presStyleIdx="0" presStyleCnt="5"/>
      <dgm:spPr/>
      <dgm:t>
        <a:bodyPr/>
        <a:lstStyle/>
        <a:p>
          <a:endParaRPr lang="fr-FR"/>
        </a:p>
      </dgm:t>
    </dgm:pt>
    <dgm:pt modelId="{D3C6F4BA-9C59-4A48-82E5-095A0D1B802D}" type="pres">
      <dgm:prSet presAssocID="{295F9438-A65F-45F7-BBA3-93BE4ECAB929}" presName="hierRoot2" presStyleCnt="0">
        <dgm:presLayoutVars>
          <dgm:hierBranch val="init"/>
        </dgm:presLayoutVars>
      </dgm:prSet>
      <dgm:spPr/>
    </dgm:pt>
    <dgm:pt modelId="{D5E0AAC3-A9FD-4E4A-B06B-1A3F3526DF3C}" type="pres">
      <dgm:prSet presAssocID="{295F9438-A65F-45F7-BBA3-93BE4ECAB929}" presName="rootComposite" presStyleCnt="0"/>
      <dgm:spPr/>
    </dgm:pt>
    <dgm:pt modelId="{E416B5CD-0949-4BEC-93F8-D467AF4439DA}" type="pres">
      <dgm:prSet presAssocID="{295F9438-A65F-45F7-BBA3-93BE4ECAB929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B46E277-3AE9-44CB-845C-3D480FD72A99}" type="pres">
      <dgm:prSet presAssocID="{295F9438-A65F-45F7-BBA3-93BE4ECAB929}" presName="rootConnector" presStyleLbl="node2" presStyleIdx="0" presStyleCnt="5"/>
      <dgm:spPr/>
      <dgm:t>
        <a:bodyPr/>
        <a:lstStyle/>
        <a:p>
          <a:endParaRPr lang="fr-FR"/>
        </a:p>
      </dgm:t>
    </dgm:pt>
    <dgm:pt modelId="{480A1F01-3342-4D8B-9430-F5CC4AADCB2F}" type="pres">
      <dgm:prSet presAssocID="{295F9438-A65F-45F7-BBA3-93BE4ECAB929}" presName="hierChild4" presStyleCnt="0"/>
      <dgm:spPr/>
    </dgm:pt>
    <dgm:pt modelId="{929B43F7-905F-40E5-8D6A-B1C75BF5A419}" type="pres">
      <dgm:prSet presAssocID="{03D47A2D-D2CE-49CE-B533-C8537A6E46FE}" presName="Name37" presStyleLbl="parChTrans1D3" presStyleIdx="0" presStyleCnt="5"/>
      <dgm:spPr/>
      <dgm:t>
        <a:bodyPr/>
        <a:lstStyle/>
        <a:p>
          <a:endParaRPr lang="fr-FR"/>
        </a:p>
      </dgm:t>
    </dgm:pt>
    <dgm:pt modelId="{F2D73C6E-1FC9-4BEC-8363-FCBBB81BB2FE}" type="pres">
      <dgm:prSet presAssocID="{10B00902-71A2-437F-A102-F675DB48A41E}" presName="hierRoot2" presStyleCnt="0">
        <dgm:presLayoutVars>
          <dgm:hierBranch val="init"/>
        </dgm:presLayoutVars>
      </dgm:prSet>
      <dgm:spPr/>
    </dgm:pt>
    <dgm:pt modelId="{C0B9CE18-488A-4394-82F6-A82C601D52B8}" type="pres">
      <dgm:prSet presAssocID="{10B00902-71A2-437F-A102-F675DB48A41E}" presName="rootComposite" presStyleCnt="0"/>
      <dgm:spPr/>
    </dgm:pt>
    <dgm:pt modelId="{DEE8DEC1-A198-4A3A-81EC-AAB85457D99E}" type="pres">
      <dgm:prSet presAssocID="{10B00902-71A2-437F-A102-F675DB48A41E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2A51DF7-26CF-4A53-90C1-294E47615C0C}" type="pres">
      <dgm:prSet presAssocID="{10B00902-71A2-437F-A102-F675DB48A41E}" presName="rootConnector" presStyleLbl="node3" presStyleIdx="0" presStyleCnt="5"/>
      <dgm:spPr/>
      <dgm:t>
        <a:bodyPr/>
        <a:lstStyle/>
        <a:p>
          <a:endParaRPr lang="fr-FR"/>
        </a:p>
      </dgm:t>
    </dgm:pt>
    <dgm:pt modelId="{51BE4ACC-BCC1-4B15-B2C0-AB9BB3796819}" type="pres">
      <dgm:prSet presAssocID="{10B00902-71A2-437F-A102-F675DB48A41E}" presName="hierChild4" presStyleCnt="0"/>
      <dgm:spPr/>
    </dgm:pt>
    <dgm:pt modelId="{06B32C41-067D-41DE-80F0-793336820FA7}" type="pres">
      <dgm:prSet presAssocID="{10B00902-71A2-437F-A102-F675DB48A41E}" presName="hierChild5" presStyleCnt="0"/>
      <dgm:spPr/>
    </dgm:pt>
    <dgm:pt modelId="{9EF16821-3298-4CA9-B0E9-6694E283BB11}" type="pres">
      <dgm:prSet presAssocID="{295F9438-A65F-45F7-BBA3-93BE4ECAB929}" presName="hierChild5" presStyleCnt="0"/>
      <dgm:spPr/>
    </dgm:pt>
    <dgm:pt modelId="{9E7B0436-DCF4-4F28-9530-2D1250A47377}" type="pres">
      <dgm:prSet presAssocID="{4A73467D-674F-495B-B90E-9393698BB863}" presName="Name37" presStyleLbl="parChTrans1D2" presStyleIdx="1" presStyleCnt="5"/>
      <dgm:spPr/>
      <dgm:t>
        <a:bodyPr/>
        <a:lstStyle/>
        <a:p>
          <a:endParaRPr lang="fr-FR"/>
        </a:p>
      </dgm:t>
    </dgm:pt>
    <dgm:pt modelId="{955D7299-E020-4B15-8126-6AD999EF134D}" type="pres">
      <dgm:prSet presAssocID="{687EF496-0B46-49C3-8DC7-BF9BF9F86C3C}" presName="hierRoot2" presStyleCnt="0">
        <dgm:presLayoutVars>
          <dgm:hierBranch val="init"/>
        </dgm:presLayoutVars>
      </dgm:prSet>
      <dgm:spPr/>
    </dgm:pt>
    <dgm:pt modelId="{4928588A-6358-4E94-A663-E5B7FB045E71}" type="pres">
      <dgm:prSet presAssocID="{687EF496-0B46-49C3-8DC7-BF9BF9F86C3C}" presName="rootComposite" presStyleCnt="0"/>
      <dgm:spPr/>
    </dgm:pt>
    <dgm:pt modelId="{059CF1B8-4B16-40D7-BB4C-ACF0BBFC4EB4}" type="pres">
      <dgm:prSet presAssocID="{687EF496-0B46-49C3-8DC7-BF9BF9F86C3C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CF10572-95C2-43FE-A429-D1C0BCFC746D}" type="pres">
      <dgm:prSet presAssocID="{687EF496-0B46-49C3-8DC7-BF9BF9F86C3C}" presName="rootConnector" presStyleLbl="node2" presStyleIdx="1" presStyleCnt="5"/>
      <dgm:spPr/>
      <dgm:t>
        <a:bodyPr/>
        <a:lstStyle/>
        <a:p>
          <a:endParaRPr lang="fr-FR"/>
        </a:p>
      </dgm:t>
    </dgm:pt>
    <dgm:pt modelId="{88F80A6E-CB27-46E2-BB33-D4759B5B9D5F}" type="pres">
      <dgm:prSet presAssocID="{687EF496-0B46-49C3-8DC7-BF9BF9F86C3C}" presName="hierChild4" presStyleCnt="0"/>
      <dgm:spPr/>
    </dgm:pt>
    <dgm:pt modelId="{7FAE5008-F839-461A-A371-E82EA321A7E3}" type="pres">
      <dgm:prSet presAssocID="{B688F5B9-294A-4928-8702-FE88B82DD349}" presName="Name37" presStyleLbl="parChTrans1D3" presStyleIdx="1" presStyleCnt="5"/>
      <dgm:spPr/>
      <dgm:t>
        <a:bodyPr/>
        <a:lstStyle/>
        <a:p>
          <a:endParaRPr lang="fr-FR"/>
        </a:p>
      </dgm:t>
    </dgm:pt>
    <dgm:pt modelId="{5915DCBA-6FD9-48D2-A88F-E340EC0873A8}" type="pres">
      <dgm:prSet presAssocID="{81D0F094-BABF-44D0-A2FB-ECA666A1EB57}" presName="hierRoot2" presStyleCnt="0">
        <dgm:presLayoutVars>
          <dgm:hierBranch val="init"/>
        </dgm:presLayoutVars>
      </dgm:prSet>
      <dgm:spPr/>
    </dgm:pt>
    <dgm:pt modelId="{01294B5F-6C5D-4E7E-B5BA-3E3B61FD6B7C}" type="pres">
      <dgm:prSet presAssocID="{81D0F094-BABF-44D0-A2FB-ECA666A1EB57}" presName="rootComposite" presStyleCnt="0"/>
      <dgm:spPr/>
    </dgm:pt>
    <dgm:pt modelId="{699676F3-DF70-49A2-A988-CED8F7F55921}" type="pres">
      <dgm:prSet presAssocID="{81D0F094-BABF-44D0-A2FB-ECA666A1EB57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4013FF4-EC03-4CA6-B37C-2BAE43BA0A4F}" type="pres">
      <dgm:prSet presAssocID="{81D0F094-BABF-44D0-A2FB-ECA666A1EB57}" presName="rootConnector" presStyleLbl="node3" presStyleIdx="1" presStyleCnt="5"/>
      <dgm:spPr/>
      <dgm:t>
        <a:bodyPr/>
        <a:lstStyle/>
        <a:p>
          <a:endParaRPr lang="fr-FR"/>
        </a:p>
      </dgm:t>
    </dgm:pt>
    <dgm:pt modelId="{D8C3101B-FECC-422D-A32B-B88B662DAD85}" type="pres">
      <dgm:prSet presAssocID="{81D0F094-BABF-44D0-A2FB-ECA666A1EB57}" presName="hierChild4" presStyleCnt="0"/>
      <dgm:spPr/>
    </dgm:pt>
    <dgm:pt modelId="{0067EA75-BEFB-4B16-B452-331A8D9BA325}" type="pres">
      <dgm:prSet presAssocID="{7212109E-3AE1-4391-8574-B08454F2A184}" presName="Name37" presStyleLbl="parChTrans1D4" presStyleIdx="0" presStyleCnt="29"/>
      <dgm:spPr/>
      <dgm:t>
        <a:bodyPr/>
        <a:lstStyle/>
        <a:p>
          <a:endParaRPr lang="fr-FR"/>
        </a:p>
      </dgm:t>
    </dgm:pt>
    <dgm:pt modelId="{F96B12D4-4C84-4265-95B6-61DC32246849}" type="pres">
      <dgm:prSet presAssocID="{3DC050E4-9660-4224-AB2F-CE1E0C885AA6}" presName="hierRoot2" presStyleCnt="0">
        <dgm:presLayoutVars>
          <dgm:hierBranch val="init"/>
        </dgm:presLayoutVars>
      </dgm:prSet>
      <dgm:spPr/>
    </dgm:pt>
    <dgm:pt modelId="{26D7605D-1964-4D2B-9905-94AFC1797C96}" type="pres">
      <dgm:prSet presAssocID="{3DC050E4-9660-4224-AB2F-CE1E0C885AA6}" presName="rootComposite" presStyleCnt="0"/>
      <dgm:spPr/>
    </dgm:pt>
    <dgm:pt modelId="{CDC4A781-F5DC-4B07-BAF1-5AAD0ED4B71D}" type="pres">
      <dgm:prSet presAssocID="{3DC050E4-9660-4224-AB2F-CE1E0C885AA6}" presName="rootText" presStyleLbl="node4" presStyleIdx="0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D042B7F-677D-4590-A3AD-81E10AFD14BA}" type="pres">
      <dgm:prSet presAssocID="{3DC050E4-9660-4224-AB2F-CE1E0C885AA6}" presName="rootConnector" presStyleLbl="node4" presStyleIdx="0" presStyleCnt="29"/>
      <dgm:spPr/>
      <dgm:t>
        <a:bodyPr/>
        <a:lstStyle/>
        <a:p>
          <a:endParaRPr lang="fr-FR"/>
        </a:p>
      </dgm:t>
    </dgm:pt>
    <dgm:pt modelId="{7E614F27-8040-4682-A569-E36F6D2435AD}" type="pres">
      <dgm:prSet presAssocID="{3DC050E4-9660-4224-AB2F-CE1E0C885AA6}" presName="hierChild4" presStyleCnt="0"/>
      <dgm:spPr/>
    </dgm:pt>
    <dgm:pt modelId="{A27AFE3A-A771-4AE5-B32E-FF8FFD13828F}" type="pres">
      <dgm:prSet presAssocID="{A7C0680D-CC28-483F-ABBB-948E014E24BE}" presName="Name37" presStyleLbl="parChTrans1D4" presStyleIdx="1" presStyleCnt="29"/>
      <dgm:spPr/>
      <dgm:t>
        <a:bodyPr/>
        <a:lstStyle/>
        <a:p>
          <a:endParaRPr lang="fr-FR"/>
        </a:p>
      </dgm:t>
    </dgm:pt>
    <dgm:pt modelId="{DBF87FC9-6942-4D4B-AD85-F264DB07A7DF}" type="pres">
      <dgm:prSet presAssocID="{07EFFE10-671E-407D-B14C-293E8FC47B84}" presName="hierRoot2" presStyleCnt="0">
        <dgm:presLayoutVars>
          <dgm:hierBranch val="init"/>
        </dgm:presLayoutVars>
      </dgm:prSet>
      <dgm:spPr/>
    </dgm:pt>
    <dgm:pt modelId="{0A9456F4-E462-4084-BA1B-06C77D65693B}" type="pres">
      <dgm:prSet presAssocID="{07EFFE10-671E-407D-B14C-293E8FC47B84}" presName="rootComposite" presStyleCnt="0"/>
      <dgm:spPr/>
    </dgm:pt>
    <dgm:pt modelId="{93777E03-C33E-4167-823F-90B0951A72DD}" type="pres">
      <dgm:prSet presAssocID="{07EFFE10-671E-407D-B14C-293E8FC47B84}" presName="rootText" presStyleLbl="node4" presStyleIdx="1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A81B925-9A6F-4B4F-908D-3FEA6BA903D6}" type="pres">
      <dgm:prSet presAssocID="{07EFFE10-671E-407D-B14C-293E8FC47B84}" presName="rootConnector" presStyleLbl="node4" presStyleIdx="1" presStyleCnt="29"/>
      <dgm:spPr/>
      <dgm:t>
        <a:bodyPr/>
        <a:lstStyle/>
        <a:p>
          <a:endParaRPr lang="fr-FR"/>
        </a:p>
      </dgm:t>
    </dgm:pt>
    <dgm:pt modelId="{884B6545-93E0-449A-BCF8-359FCE14F378}" type="pres">
      <dgm:prSet presAssocID="{07EFFE10-671E-407D-B14C-293E8FC47B84}" presName="hierChild4" presStyleCnt="0"/>
      <dgm:spPr/>
    </dgm:pt>
    <dgm:pt modelId="{8FF3E68B-B52A-442B-909A-C0E4F0BE7F9E}" type="pres">
      <dgm:prSet presAssocID="{07EFFE10-671E-407D-B14C-293E8FC47B84}" presName="hierChild5" presStyleCnt="0"/>
      <dgm:spPr/>
    </dgm:pt>
    <dgm:pt modelId="{7FF47191-1C98-4AE0-ABD6-CBFD44E39D0D}" type="pres">
      <dgm:prSet presAssocID="{3DC050E4-9660-4224-AB2F-CE1E0C885AA6}" presName="hierChild5" presStyleCnt="0"/>
      <dgm:spPr/>
    </dgm:pt>
    <dgm:pt modelId="{15122C67-2F71-416F-AD47-0D34AB46C2E4}" type="pres">
      <dgm:prSet presAssocID="{6E9ED8F6-8E30-4E7E-ADCA-D76B9364E157}" presName="Name37" presStyleLbl="parChTrans1D4" presStyleIdx="2" presStyleCnt="29"/>
      <dgm:spPr/>
      <dgm:t>
        <a:bodyPr/>
        <a:lstStyle/>
        <a:p>
          <a:endParaRPr lang="fr-FR"/>
        </a:p>
      </dgm:t>
    </dgm:pt>
    <dgm:pt modelId="{E71699D9-5807-486A-9A3C-CDFBC0F54CA2}" type="pres">
      <dgm:prSet presAssocID="{88871ED7-1269-4A75-922E-F81994E58B52}" presName="hierRoot2" presStyleCnt="0">
        <dgm:presLayoutVars>
          <dgm:hierBranch val="init"/>
        </dgm:presLayoutVars>
      </dgm:prSet>
      <dgm:spPr/>
    </dgm:pt>
    <dgm:pt modelId="{52BF2608-F54D-4A50-ABA1-310DCC3C68F7}" type="pres">
      <dgm:prSet presAssocID="{88871ED7-1269-4A75-922E-F81994E58B52}" presName="rootComposite" presStyleCnt="0"/>
      <dgm:spPr/>
    </dgm:pt>
    <dgm:pt modelId="{10A3577D-D1C1-48D0-9742-DEE3DF7982AB}" type="pres">
      <dgm:prSet presAssocID="{88871ED7-1269-4A75-922E-F81994E58B52}" presName="rootText" presStyleLbl="node4" presStyleIdx="2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3AC8FF2-C3E4-4AB7-AA48-A9E5DB354023}" type="pres">
      <dgm:prSet presAssocID="{88871ED7-1269-4A75-922E-F81994E58B52}" presName="rootConnector" presStyleLbl="node4" presStyleIdx="2" presStyleCnt="29"/>
      <dgm:spPr/>
      <dgm:t>
        <a:bodyPr/>
        <a:lstStyle/>
        <a:p>
          <a:endParaRPr lang="fr-FR"/>
        </a:p>
      </dgm:t>
    </dgm:pt>
    <dgm:pt modelId="{2D648284-35FE-4747-810B-A20A109CE950}" type="pres">
      <dgm:prSet presAssocID="{88871ED7-1269-4A75-922E-F81994E58B52}" presName="hierChild4" presStyleCnt="0"/>
      <dgm:spPr/>
    </dgm:pt>
    <dgm:pt modelId="{2502BF1C-2C17-42D9-A3DC-45AED1753C31}" type="pres">
      <dgm:prSet presAssocID="{9E95D9AC-3A7F-4BAC-9BD1-31D788498461}" presName="Name37" presStyleLbl="parChTrans1D4" presStyleIdx="3" presStyleCnt="29"/>
      <dgm:spPr/>
      <dgm:t>
        <a:bodyPr/>
        <a:lstStyle/>
        <a:p>
          <a:endParaRPr lang="fr-FR"/>
        </a:p>
      </dgm:t>
    </dgm:pt>
    <dgm:pt modelId="{1BC2696F-5BC3-4879-8E96-0AC86FD34F99}" type="pres">
      <dgm:prSet presAssocID="{00558ECB-446F-4F7B-868C-1D20E576C89C}" presName="hierRoot2" presStyleCnt="0">
        <dgm:presLayoutVars>
          <dgm:hierBranch val="init"/>
        </dgm:presLayoutVars>
      </dgm:prSet>
      <dgm:spPr/>
    </dgm:pt>
    <dgm:pt modelId="{9237B18E-497E-45A6-966D-21029926A1B3}" type="pres">
      <dgm:prSet presAssocID="{00558ECB-446F-4F7B-868C-1D20E576C89C}" presName="rootComposite" presStyleCnt="0"/>
      <dgm:spPr/>
    </dgm:pt>
    <dgm:pt modelId="{532372C6-263A-44F3-9671-C5ADECE82A06}" type="pres">
      <dgm:prSet presAssocID="{00558ECB-446F-4F7B-868C-1D20E576C89C}" presName="rootText" presStyleLbl="node4" presStyleIdx="3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18DB35E-A9E0-4B79-AB66-06D590C99FF6}" type="pres">
      <dgm:prSet presAssocID="{00558ECB-446F-4F7B-868C-1D20E576C89C}" presName="rootConnector" presStyleLbl="node4" presStyleIdx="3" presStyleCnt="29"/>
      <dgm:spPr/>
      <dgm:t>
        <a:bodyPr/>
        <a:lstStyle/>
        <a:p>
          <a:endParaRPr lang="fr-FR"/>
        </a:p>
      </dgm:t>
    </dgm:pt>
    <dgm:pt modelId="{D41F12D8-8EAA-4B4E-A5AE-352E4769E2A4}" type="pres">
      <dgm:prSet presAssocID="{00558ECB-446F-4F7B-868C-1D20E576C89C}" presName="hierChild4" presStyleCnt="0"/>
      <dgm:spPr/>
    </dgm:pt>
    <dgm:pt modelId="{A6C2C19D-F69B-439F-863D-F55DF3EF066B}" type="pres">
      <dgm:prSet presAssocID="{67728D81-C84A-49F8-8815-1BE260330503}" presName="Name37" presStyleLbl="parChTrans1D4" presStyleIdx="4" presStyleCnt="29"/>
      <dgm:spPr/>
      <dgm:t>
        <a:bodyPr/>
        <a:lstStyle/>
        <a:p>
          <a:endParaRPr lang="fr-FR"/>
        </a:p>
      </dgm:t>
    </dgm:pt>
    <dgm:pt modelId="{11CD55BC-8692-47DA-8CBE-4A6A4C72EEE5}" type="pres">
      <dgm:prSet presAssocID="{F7F1BE4D-6E91-4966-A0BD-2E7BA8D41CDD}" presName="hierRoot2" presStyleCnt="0">
        <dgm:presLayoutVars>
          <dgm:hierBranch val="init"/>
        </dgm:presLayoutVars>
      </dgm:prSet>
      <dgm:spPr/>
    </dgm:pt>
    <dgm:pt modelId="{D82525A9-4797-4B28-A35D-36A9592F458A}" type="pres">
      <dgm:prSet presAssocID="{F7F1BE4D-6E91-4966-A0BD-2E7BA8D41CDD}" presName="rootComposite" presStyleCnt="0"/>
      <dgm:spPr/>
    </dgm:pt>
    <dgm:pt modelId="{F23411AC-76E6-480C-81CA-DFC34386D813}" type="pres">
      <dgm:prSet presAssocID="{F7F1BE4D-6E91-4966-A0BD-2E7BA8D41CDD}" presName="rootText" presStyleLbl="node4" presStyleIdx="4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15DD0A8-E456-4261-999A-F59E0A7DC082}" type="pres">
      <dgm:prSet presAssocID="{F7F1BE4D-6E91-4966-A0BD-2E7BA8D41CDD}" presName="rootConnector" presStyleLbl="node4" presStyleIdx="4" presStyleCnt="29"/>
      <dgm:spPr/>
      <dgm:t>
        <a:bodyPr/>
        <a:lstStyle/>
        <a:p>
          <a:endParaRPr lang="fr-FR"/>
        </a:p>
      </dgm:t>
    </dgm:pt>
    <dgm:pt modelId="{4DF41C7A-EBED-4E6B-B633-6A9394565CAF}" type="pres">
      <dgm:prSet presAssocID="{F7F1BE4D-6E91-4966-A0BD-2E7BA8D41CDD}" presName="hierChild4" presStyleCnt="0"/>
      <dgm:spPr/>
    </dgm:pt>
    <dgm:pt modelId="{0D7DAECA-B1B9-4176-BCD3-372E5F37FAD6}" type="pres">
      <dgm:prSet presAssocID="{F7F1BE4D-6E91-4966-A0BD-2E7BA8D41CDD}" presName="hierChild5" presStyleCnt="0"/>
      <dgm:spPr/>
    </dgm:pt>
    <dgm:pt modelId="{8FC3E6CC-CD7C-4546-9C37-09B35222F0E2}" type="pres">
      <dgm:prSet presAssocID="{79F73497-191C-489E-AB07-B5F7AF4168AC}" presName="Name37" presStyleLbl="parChTrans1D4" presStyleIdx="5" presStyleCnt="29"/>
      <dgm:spPr/>
      <dgm:t>
        <a:bodyPr/>
        <a:lstStyle/>
        <a:p>
          <a:endParaRPr lang="fr-FR"/>
        </a:p>
      </dgm:t>
    </dgm:pt>
    <dgm:pt modelId="{F5694E31-78B8-47B8-A20F-435DF081C3D0}" type="pres">
      <dgm:prSet presAssocID="{1A6A0F7C-97F8-4825-BFC2-E6572D6282C2}" presName="hierRoot2" presStyleCnt="0">
        <dgm:presLayoutVars>
          <dgm:hierBranch val="init"/>
        </dgm:presLayoutVars>
      </dgm:prSet>
      <dgm:spPr/>
    </dgm:pt>
    <dgm:pt modelId="{B64C20DE-5080-4E6B-BF6A-7EF5DA6B2DE9}" type="pres">
      <dgm:prSet presAssocID="{1A6A0F7C-97F8-4825-BFC2-E6572D6282C2}" presName="rootComposite" presStyleCnt="0"/>
      <dgm:spPr/>
    </dgm:pt>
    <dgm:pt modelId="{1659DA9C-FB52-4C28-8AEE-99D8FB7F7123}" type="pres">
      <dgm:prSet presAssocID="{1A6A0F7C-97F8-4825-BFC2-E6572D6282C2}" presName="rootText" presStyleLbl="node4" presStyleIdx="5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D5C4D64-7738-438C-A548-D8262377D15A}" type="pres">
      <dgm:prSet presAssocID="{1A6A0F7C-97F8-4825-BFC2-E6572D6282C2}" presName="rootConnector" presStyleLbl="node4" presStyleIdx="5" presStyleCnt="29"/>
      <dgm:spPr/>
      <dgm:t>
        <a:bodyPr/>
        <a:lstStyle/>
        <a:p>
          <a:endParaRPr lang="fr-FR"/>
        </a:p>
      </dgm:t>
    </dgm:pt>
    <dgm:pt modelId="{8E153076-9657-4D33-AB1E-ACB7D3813F2E}" type="pres">
      <dgm:prSet presAssocID="{1A6A0F7C-97F8-4825-BFC2-E6572D6282C2}" presName="hierChild4" presStyleCnt="0"/>
      <dgm:spPr/>
    </dgm:pt>
    <dgm:pt modelId="{6D662F42-16A4-4037-BE37-296F1935327A}" type="pres">
      <dgm:prSet presAssocID="{1A6A0F7C-97F8-4825-BFC2-E6572D6282C2}" presName="hierChild5" presStyleCnt="0"/>
      <dgm:spPr/>
    </dgm:pt>
    <dgm:pt modelId="{F9CBA854-0F74-49A0-A8FF-1EE1153CFD4E}" type="pres">
      <dgm:prSet presAssocID="{00558ECB-446F-4F7B-868C-1D20E576C89C}" presName="hierChild5" presStyleCnt="0"/>
      <dgm:spPr/>
    </dgm:pt>
    <dgm:pt modelId="{73E3A249-D03F-4542-993E-515E5B740603}" type="pres">
      <dgm:prSet presAssocID="{5AA16864-0100-41F6-A153-EB8FF252F8F7}" presName="Name37" presStyleLbl="parChTrans1D4" presStyleIdx="6" presStyleCnt="29"/>
      <dgm:spPr/>
      <dgm:t>
        <a:bodyPr/>
        <a:lstStyle/>
        <a:p>
          <a:endParaRPr lang="fr-FR"/>
        </a:p>
      </dgm:t>
    </dgm:pt>
    <dgm:pt modelId="{8F51826D-B975-4EB5-9D53-2DD0BFF0BE86}" type="pres">
      <dgm:prSet presAssocID="{697AF0B7-3335-4A29-8EA2-2ED9864D855C}" presName="hierRoot2" presStyleCnt="0">
        <dgm:presLayoutVars>
          <dgm:hierBranch val="init"/>
        </dgm:presLayoutVars>
      </dgm:prSet>
      <dgm:spPr/>
    </dgm:pt>
    <dgm:pt modelId="{7DFF50B9-4BEE-4697-ADFA-6BEFF115CACC}" type="pres">
      <dgm:prSet presAssocID="{697AF0B7-3335-4A29-8EA2-2ED9864D855C}" presName="rootComposite" presStyleCnt="0"/>
      <dgm:spPr/>
    </dgm:pt>
    <dgm:pt modelId="{5C14773C-8379-4B77-A78F-82F657CE477D}" type="pres">
      <dgm:prSet presAssocID="{697AF0B7-3335-4A29-8EA2-2ED9864D855C}" presName="rootText" presStyleLbl="node4" presStyleIdx="6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ADD58F1-E942-480C-9FB1-ADC69C8651FA}" type="pres">
      <dgm:prSet presAssocID="{697AF0B7-3335-4A29-8EA2-2ED9864D855C}" presName="rootConnector" presStyleLbl="node4" presStyleIdx="6" presStyleCnt="29"/>
      <dgm:spPr/>
      <dgm:t>
        <a:bodyPr/>
        <a:lstStyle/>
        <a:p>
          <a:endParaRPr lang="fr-FR"/>
        </a:p>
      </dgm:t>
    </dgm:pt>
    <dgm:pt modelId="{9A3FB7C8-8B66-4B15-AFD1-3183BAADAD86}" type="pres">
      <dgm:prSet presAssocID="{697AF0B7-3335-4A29-8EA2-2ED9864D855C}" presName="hierChild4" presStyleCnt="0"/>
      <dgm:spPr/>
    </dgm:pt>
    <dgm:pt modelId="{C1E5521E-16A2-4526-A7C1-66CC18E96CCF}" type="pres">
      <dgm:prSet presAssocID="{81E67C67-3A5C-4274-92E1-02C8EA7A548E}" presName="Name37" presStyleLbl="parChTrans1D4" presStyleIdx="7" presStyleCnt="29"/>
      <dgm:spPr/>
      <dgm:t>
        <a:bodyPr/>
        <a:lstStyle/>
        <a:p>
          <a:endParaRPr lang="fr-FR"/>
        </a:p>
      </dgm:t>
    </dgm:pt>
    <dgm:pt modelId="{CBB95962-DCAC-432C-9B00-4670F863ADD9}" type="pres">
      <dgm:prSet presAssocID="{831DFCED-92A6-4522-80F0-6693F6C77B5C}" presName="hierRoot2" presStyleCnt="0">
        <dgm:presLayoutVars>
          <dgm:hierBranch val="init"/>
        </dgm:presLayoutVars>
      </dgm:prSet>
      <dgm:spPr/>
    </dgm:pt>
    <dgm:pt modelId="{6D684C54-0C9E-422B-A278-F8536E681DC3}" type="pres">
      <dgm:prSet presAssocID="{831DFCED-92A6-4522-80F0-6693F6C77B5C}" presName="rootComposite" presStyleCnt="0"/>
      <dgm:spPr/>
    </dgm:pt>
    <dgm:pt modelId="{334B390E-6ADC-414A-B1A0-24D267D39076}" type="pres">
      <dgm:prSet presAssocID="{831DFCED-92A6-4522-80F0-6693F6C77B5C}" presName="rootText" presStyleLbl="node4" presStyleIdx="7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67ECFA4-A05E-4F60-B86B-4437CF6ADCF4}" type="pres">
      <dgm:prSet presAssocID="{831DFCED-92A6-4522-80F0-6693F6C77B5C}" presName="rootConnector" presStyleLbl="node4" presStyleIdx="7" presStyleCnt="29"/>
      <dgm:spPr/>
      <dgm:t>
        <a:bodyPr/>
        <a:lstStyle/>
        <a:p>
          <a:endParaRPr lang="fr-FR"/>
        </a:p>
      </dgm:t>
    </dgm:pt>
    <dgm:pt modelId="{B3E0ADFE-E6A5-458D-9210-EB30CC1B73AC}" type="pres">
      <dgm:prSet presAssocID="{831DFCED-92A6-4522-80F0-6693F6C77B5C}" presName="hierChild4" presStyleCnt="0"/>
      <dgm:spPr/>
    </dgm:pt>
    <dgm:pt modelId="{934237CD-4FDB-4D53-BD1E-1A835F7F20C6}" type="pres">
      <dgm:prSet presAssocID="{831DFCED-92A6-4522-80F0-6693F6C77B5C}" presName="hierChild5" presStyleCnt="0"/>
      <dgm:spPr/>
    </dgm:pt>
    <dgm:pt modelId="{D5FC5293-26AF-45FD-B2EC-FD95B8FEC125}" type="pres">
      <dgm:prSet presAssocID="{697AF0B7-3335-4A29-8EA2-2ED9864D855C}" presName="hierChild5" presStyleCnt="0"/>
      <dgm:spPr/>
    </dgm:pt>
    <dgm:pt modelId="{162AA421-AEC5-4CF0-BA6A-5202F980D8C7}" type="pres">
      <dgm:prSet presAssocID="{88871ED7-1269-4A75-922E-F81994E58B52}" presName="hierChild5" presStyleCnt="0"/>
      <dgm:spPr/>
    </dgm:pt>
    <dgm:pt modelId="{C7D2770E-3851-43BC-9FBD-978B2C04E326}" type="pres">
      <dgm:prSet presAssocID="{81D0F094-BABF-44D0-A2FB-ECA666A1EB57}" presName="hierChild5" presStyleCnt="0"/>
      <dgm:spPr/>
    </dgm:pt>
    <dgm:pt modelId="{AB477C1E-A317-4E13-A677-2C7D354A3C9E}" type="pres">
      <dgm:prSet presAssocID="{687EF496-0B46-49C3-8DC7-BF9BF9F86C3C}" presName="hierChild5" presStyleCnt="0"/>
      <dgm:spPr/>
    </dgm:pt>
    <dgm:pt modelId="{05BE670D-9A64-4EA7-B7BF-2FF3BB570C6A}" type="pres">
      <dgm:prSet presAssocID="{A995E83F-24E5-43F0-BA6E-E471ABD8EB86}" presName="Name37" presStyleLbl="parChTrans1D2" presStyleIdx="2" presStyleCnt="5"/>
      <dgm:spPr/>
      <dgm:t>
        <a:bodyPr/>
        <a:lstStyle/>
        <a:p>
          <a:endParaRPr lang="fr-FR"/>
        </a:p>
      </dgm:t>
    </dgm:pt>
    <dgm:pt modelId="{A37212DF-88BB-4B08-8FF6-21B43FE5D9D4}" type="pres">
      <dgm:prSet presAssocID="{B803AF27-CD03-47BF-BC40-BE40AD0A067C}" presName="hierRoot2" presStyleCnt="0">
        <dgm:presLayoutVars>
          <dgm:hierBranch val="init"/>
        </dgm:presLayoutVars>
      </dgm:prSet>
      <dgm:spPr/>
    </dgm:pt>
    <dgm:pt modelId="{A546C1E6-09E1-48A9-A58A-634FC679980E}" type="pres">
      <dgm:prSet presAssocID="{B803AF27-CD03-47BF-BC40-BE40AD0A067C}" presName="rootComposite" presStyleCnt="0"/>
      <dgm:spPr/>
    </dgm:pt>
    <dgm:pt modelId="{3E81F359-1EF3-47A8-BAD0-47CFC054AF41}" type="pres">
      <dgm:prSet presAssocID="{B803AF27-CD03-47BF-BC40-BE40AD0A067C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C129854-C2C6-4995-B60E-720BD765CE64}" type="pres">
      <dgm:prSet presAssocID="{B803AF27-CD03-47BF-BC40-BE40AD0A067C}" presName="rootConnector" presStyleLbl="node2" presStyleIdx="2" presStyleCnt="5"/>
      <dgm:spPr/>
      <dgm:t>
        <a:bodyPr/>
        <a:lstStyle/>
        <a:p>
          <a:endParaRPr lang="fr-FR"/>
        </a:p>
      </dgm:t>
    </dgm:pt>
    <dgm:pt modelId="{F2ED754F-36FE-411B-92F4-86E3D74BB837}" type="pres">
      <dgm:prSet presAssocID="{B803AF27-CD03-47BF-BC40-BE40AD0A067C}" presName="hierChild4" presStyleCnt="0"/>
      <dgm:spPr/>
    </dgm:pt>
    <dgm:pt modelId="{5529B666-F521-4F50-B587-FC159BD3540B}" type="pres">
      <dgm:prSet presAssocID="{5B44963A-2DDB-454E-8468-5AA5B5F257C7}" presName="Name37" presStyleLbl="parChTrans1D3" presStyleIdx="2" presStyleCnt="5"/>
      <dgm:spPr/>
      <dgm:t>
        <a:bodyPr/>
        <a:lstStyle/>
        <a:p>
          <a:endParaRPr lang="fr-FR"/>
        </a:p>
      </dgm:t>
    </dgm:pt>
    <dgm:pt modelId="{64B2C911-0E8C-4F32-8EBE-45017E8C2886}" type="pres">
      <dgm:prSet presAssocID="{F724766C-F346-4ADA-A399-6A4A07573819}" presName="hierRoot2" presStyleCnt="0">
        <dgm:presLayoutVars>
          <dgm:hierBranch val="init"/>
        </dgm:presLayoutVars>
      </dgm:prSet>
      <dgm:spPr/>
    </dgm:pt>
    <dgm:pt modelId="{D6F5CA00-0E09-4303-A176-26119EE96365}" type="pres">
      <dgm:prSet presAssocID="{F724766C-F346-4ADA-A399-6A4A07573819}" presName="rootComposite" presStyleCnt="0"/>
      <dgm:spPr/>
    </dgm:pt>
    <dgm:pt modelId="{1D6A0FE2-1498-4D51-BC9C-AE9333D1D2E7}" type="pres">
      <dgm:prSet presAssocID="{F724766C-F346-4ADA-A399-6A4A07573819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F23398B-3E6A-48FD-BAB8-D096332D2528}" type="pres">
      <dgm:prSet presAssocID="{F724766C-F346-4ADA-A399-6A4A07573819}" presName="rootConnector" presStyleLbl="node3" presStyleIdx="2" presStyleCnt="5"/>
      <dgm:spPr/>
      <dgm:t>
        <a:bodyPr/>
        <a:lstStyle/>
        <a:p>
          <a:endParaRPr lang="fr-FR"/>
        </a:p>
      </dgm:t>
    </dgm:pt>
    <dgm:pt modelId="{B8C5CBB5-C741-42D8-9995-C33117C51C9F}" type="pres">
      <dgm:prSet presAssocID="{F724766C-F346-4ADA-A399-6A4A07573819}" presName="hierChild4" presStyleCnt="0"/>
      <dgm:spPr/>
    </dgm:pt>
    <dgm:pt modelId="{9B7A54CE-85B1-4904-A9FF-5B6702ED774E}" type="pres">
      <dgm:prSet presAssocID="{931F00F7-2914-45B3-BDAF-21764062573C}" presName="Name37" presStyleLbl="parChTrans1D4" presStyleIdx="8" presStyleCnt="29"/>
      <dgm:spPr/>
      <dgm:t>
        <a:bodyPr/>
        <a:lstStyle/>
        <a:p>
          <a:endParaRPr lang="fr-FR"/>
        </a:p>
      </dgm:t>
    </dgm:pt>
    <dgm:pt modelId="{B2D00449-36F0-4952-940F-36E4FD030127}" type="pres">
      <dgm:prSet presAssocID="{49EC35AD-48E9-4C26-8F9F-1EF36A46447C}" presName="hierRoot2" presStyleCnt="0">
        <dgm:presLayoutVars>
          <dgm:hierBranch val="init"/>
        </dgm:presLayoutVars>
      </dgm:prSet>
      <dgm:spPr/>
    </dgm:pt>
    <dgm:pt modelId="{C88825AB-784B-4B90-9659-2354DBDB7311}" type="pres">
      <dgm:prSet presAssocID="{49EC35AD-48E9-4C26-8F9F-1EF36A46447C}" presName="rootComposite" presStyleCnt="0"/>
      <dgm:spPr/>
    </dgm:pt>
    <dgm:pt modelId="{0A31EC52-A73B-44A1-89B3-53561B12F484}" type="pres">
      <dgm:prSet presAssocID="{49EC35AD-48E9-4C26-8F9F-1EF36A46447C}" presName="rootText" presStyleLbl="node4" presStyleIdx="8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494AFF6-40AF-4868-847C-6C0A5BF80376}" type="pres">
      <dgm:prSet presAssocID="{49EC35AD-48E9-4C26-8F9F-1EF36A46447C}" presName="rootConnector" presStyleLbl="node4" presStyleIdx="8" presStyleCnt="29"/>
      <dgm:spPr/>
      <dgm:t>
        <a:bodyPr/>
        <a:lstStyle/>
        <a:p>
          <a:endParaRPr lang="fr-FR"/>
        </a:p>
      </dgm:t>
    </dgm:pt>
    <dgm:pt modelId="{5CFCACD6-3F3E-46B3-8A56-98932F736819}" type="pres">
      <dgm:prSet presAssocID="{49EC35AD-48E9-4C26-8F9F-1EF36A46447C}" presName="hierChild4" presStyleCnt="0"/>
      <dgm:spPr/>
    </dgm:pt>
    <dgm:pt modelId="{A5DD6F9B-25C1-4008-B245-0E04984ADFD9}" type="pres">
      <dgm:prSet presAssocID="{060F1E4E-7071-41F6-853B-1C6AE61ABA08}" presName="Name37" presStyleLbl="parChTrans1D4" presStyleIdx="9" presStyleCnt="29"/>
      <dgm:spPr/>
      <dgm:t>
        <a:bodyPr/>
        <a:lstStyle/>
        <a:p>
          <a:endParaRPr lang="fr-FR"/>
        </a:p>
      </dgm:t>
    </dgm:pt>
    <dgm:pt modelId="{2CD6BBC4-4A5F-452C-AC9F-90C19B6F107A}" type="pres">
      <dgm:prSet presAssocID="{897FBED3-A1FB-4804-931D-ABB0FD95AE39}" presName="hierRoot2" presStyleCnt="0">
        <dgm:presLayoutVars>
          <dgm:hierBranch val="init"/>
        </dgm:presLayoutVars>
      </dgm:prSet>
      <dgm:spPr/>
    </dgm:pt>
    <dgm:pt modelId="{77C4AEA8-0C2C-473F-82E3-547BD48DBE51}" type="pres">
      <dgm:prSet presAssocID="{897FBED3-A1FB-4804-931D-ABB0FD95AE39}" presName="rootComposite" presStyleCnt="0"/>
      <dgm:spPr/>
    </dgm:pt>
    <dgm:pt modelId="{4FBAC7CE-45DF-4344-B30E-DB4BB7FD6FDA}" type="pres">
      <dgm:prSet presAssocID="{897FBED3-A1FB-4804-931D-ABB0FD95AE39}" presName="rootText" presStyleLbl="node4" presStyleIdx="9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53B861-831E-49CD-92C2-FD3CFC6437AA}" type="pres">
      <dgm:prSet presAssocID="{897FBED3-A1FB-4804-931D-ABB0FD95AE39}" presName="rootConnector" presStyleLbl="node4" presStyleIdx="9" presStyleCnt="29"/>
      <dgm:spPr/>
      <dgm:t>
        <a:bodyPr/>
        <a:lstStyle/>
        <a:p>
          <a:endParaRPr lang="fr-FR"/>
        </a:p>
      </dgm:t>
    </dgm:pt>
    <dgm:pt modelId="{EB7D17CC-9B69-4019-8BD3-78B35BB8A925}" type="pres">
      <dgm:prSet presAssocID="{897FBED3-A1FB-4804-931D-ABB0FD95AE39}" presName="hierChild4" presStyleCnt="0"/>
      <dgm:spPr/>
    </dgm:pt>
    <dgm:pt modelId="{E0A7810D-0A9D-465A-B7FB-86EA67D7D67D}" type="pres">
      <dgm:prSet presAssocID="{0D1816B3-5DF7-4EF1-9884-FA7B0D17CAD5}" presName="Name37" presStyleLbl="parChTrans1D4" presStyleIdx="10" presStyleCnt="29"/>
      <dgm:spPr/>
      <dgm:t>
        <a:bodyPr/>
        <a:lstStyle/>
        <a:p>
          <a:endParaRPr lang="fr-FR"/>
        </a:p>
      </dgm:t>
    </dgm:pt>
    <dgm:pt modelId="{1775B117-56A9-41E7-8504-F93A82BD55C3}" type="pres">
      <dgm:prSet presAssocID="{ECBFC0ED-A850-4423-B46E-441388CB67A2}" presName="hierRoot2" presStyleCnt="0">
        <dgm:presLayoutVars>
          <dgm:hierBranch val="init"/>
        </dgm:presLayoutVars>
      </dgm:prSet>
      <dgm:spPr/>
    </dgm:pt>
    <dgm:pt modelId="{B79DB853-7E66-4E8F-89B0-14DB28FDED50}" type="pres">
      <dgm:prSet presAssocID="{ECBFC0ED-A850-4423-B46E-441388CB67A2}" presName="rootComposite" presStyleCnt="0"/>
      <dgm:spPr/>
    </dgm:pt>
    <dgm:pt modelId="{0E7D3417-5191-4E90-AF5A-F9ACEACC6B55}" type="pres">
      <dgm:prSet presAssocID="{ECBFC0ED-A850-4423-B46E-441388CB67A2}" presName="rootText" presStyleLbl="node4" presStyleIdx="10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3FA3332-6F72-48D2-8705-CF8285C128E7}" type="pres">
      <dgm:prSet presAssocID="{ECBFC0ED-A850-4423-B46E-441388CB67A2}" presName="rootConnector" presStyleLbl="node4" presStyleIdx="10" presStyleCnt="29"/>
      <dgm:spPr/>
      <dgm:t>
        <a:bodyPr/>
        <a:lstStyle/>
        <a:p>
          <a:endParaRPr lang="fr-FR"/>
        </a:p>
      </dgm:t>
    </dgm:pt>
    <dgm:pt modelId="{974D7C2F-413B-4FB6-8A66-EB2CAE63A104}" type="pres">
      <dgm:prSet presAssocID="{ECBFC0ED-A850-4423-B46E-441388CB67A2}" presName="hierChild4" presStyleCnt="0"/>
      <dgm:spPr/>
    </dgm:pt>
    <dgm:pt modelId="{1CCDF32D-41D0-44E0-B1B6-6D5981076FFD}" type="pres">
      <dgm:prSet presAssocID="{ECBFC0ED-A850-4423-B46E-441388CB67A2}" presName="hierChild5" presStyleCnt="0"/>
      <dgm:spPr/>
    </dgm:pt>
    <dgm:pt modelId="{DC30459D-D249-4A15-83DD-6025393D9769}" type="pres">
      <dgm:prSet presAssocID="{897FBED3-A1FB-4804-931D-ABB0FD95AE39}" presName="hierChild5" presStyleCnt="0"/>
      <dgm:spPr/>
    </dgm:pt>
    <dgm:pt modelId="{F915F7E4-DAF5-4454-AA58-2F8DF6637666}" type="pres">
      <dgm:prSet presAssocID="{49EC35AD-48E9-4C26-8F9F-1EF36A46447C}" presName="hierChild5" presStyleCnt="0"/>
      <dgm:spPr/>
    </dgm:pt>
    <dgm:pt modelId="{70A36D70-DB7A-4E79-8D31-610AB78F93E1}" type="pres">
      <dgm:prSet presAssocID="{EBE09770-7F77-4097-A35D-5EA179BFEFB0}" presName="Name37" presStyleLbl="parChTrans1D4" presStyleIdx="11" presStyleCnt="29"/>
      <dgm:spPr/>
      <dgm:t>
        <a:bodyPr/>
        <a:lstStyle/>
        <a:p>
          <a:endParaRPr lang="fr-FR"/>
        </a:p>
      </dgm:t>
    </dgm:pt>
    <dgm:pt modelId="{C834CB20-1C3E-4A34-AFF2-0D6F3357A785}" type="pres">
      <dgm:prSet presAssocID="{2C78A0F8-4662-4B23-BB82-17B2A9A7029C}" presName="hierRoot2" presStyleCnt="0">
        <dgm:presLayoutVars>
          <dgm:hierBranch val="init"/>
        </dgm:presLayoutVars>
      </dgm:prSet>
      <dgm:spPr/>
    </dgm:pt>
    <dgm:pt modelId="{F92D3909-4165-4C16-8781-02B24F989A8F}" type="pres">
      <dgm:prSet presAssocID="{2C78A0F8-4662-4B23-BB82-17B2A9A7029C}" presName="rootComposite" presStyleCnt="0"/>
      <dgm:spPr/>
    </dgm:pt>
    <dgm:pt modelId="{FF193CFC-B7D8-4802-80D9-AE3AA729BB13}" type="pres">
      <dgm:prSet presAssocID="{2C78A0F8-4662-4B23-BB82-17B2A9A7029C}" presName="rootText" presStyleLbl="node4" presStyleIdx="11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B872873-940A-4C88-B0AC-E3E117779A76}" type="pres">
      <dgm:prSet presAssocID="{2C78A0F8-4662-4B23-BB82-17B2A9A7029C}" presName="rootConnector" presStyleLbl="node4" presStyleIdx="11" presStyleCnt="29"/>
      <dgm:spPr/>
      <dgm:t>
        <a:bodyPr/>
        <a:lstStyle/>
        <a:p>
          <a:endParaRPr lang="fr-FR"/>
        </a:p>
      </dgm:t>
    </dgm:pt>
    <dgm:pt modelId="{7AD28636-57DB-48C4-BB8D-4E2EC9917F9E}" type="pres">
      <dgm:prSet presAssocID="{2C78A0F8-4662-4B23-BB82-17B2A9A7029C}" presName="hierChild4" presStyleCnt="0"/>
      <dgm:spPr/>
    </dgm:pt>
    <dgm:pt modelId="{AC0E0956-A553-4872-8FAD-7473BCACDDC0}" type="pres">
      <dgm:prSet presAssocID="{93F6A26B-30E7-4AFE-81DB-FCCF4E8521C6}" presName="Name37" presStyleLbl="parChTrans1D4" presStyleIdx="12" presStyleCnt="29"/>
      <dgm:spPr/>
      <dgm:t>
        <a:bodyPr/>
        <a:lstStyle/>
        <a:p>
          <a:endParaRPr lang="fr-FR"/>
        </a:p>
      </dgm:t>
    </dgm:pt>
    <dgm:pt modelId="{F751C5D3-7BC4-4736-8529-0C6923869BC8}" type="pres">
      <dgm:prSet presAssocID="{C19CC7A4-E02A-4D45-ABAF-4E724F1EF09E}" presName="hierRoot2" presStyleCnt="0">
        <dgm:presLayoutVars>
          <dgm:hierBranch val="init"/>
        </dgm:presLayoutVars>
      </dgm:prSet>
      <dgm:spPr/>
    </dgm:pt>
    <dgm:pt modelId="{4D0A39BA-EFA7-476B-98C4-09018FA62F60}" type="pres">
      <dgm:prSet presAssocID="{C19CC7A4-E02A-4D45-ABAF-4E724F1EF09E}" presName="rootComposite" presStyleCnt="0"/>
      <dgm:spPr/>
    </dgm:pt>
    <dgm:pt modelId="{EF5EF8F0-C50A-456B-A338-6A75C36D88D1}" type="pres">
      <dgm:prSet presAssocID="{C19CC7A4-E02A-4D45-ABAF-4E724F1EF09E}" presName="rootText" presStyleLbl="node4" presStyleIdx="12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9CF441C-3467-445C-B259-FEAFC14B60E2}" type="pres">
      <dgm:prSet presAssocID="{C19CC7A4-E02A-4D45-ABAF-4E724F1EF09E}" presName="rootConnector" presStyleLbl="node4" presStyleIdx="12" presStyleCnt="29"/>
      <dgm:spPr/>
      <dgm:t>
        <a:bodyPr/>
        <a:lstStyle/>
        <a:p>
          <a:endParaRPr lang="fr-FR"/>
        </a:p>
      </dgm:t>
    </dgm:pt>
    <dgm:pt modelId="{3059949D-D478-44E7-B1E7-6AC8D422EAE2}" type="pres">
      <dgm:prSet presAssocID="{C19CC7A4-E02A-4D45-ABAF-4E724F1EF09E}" presName="hierChild4" presStyleCnt="0"/>
      <dgm:spPr/>
    </dgm:pt>
    <dgm:pt modelId="{FDE8B649-DD8B-48C0-A1A9-0795CA0170F8}" type="pres">
      <dgm:prSet presAssocID="{28A167B1-0EF5-4845-80E8-12F7C8AE8ABA}" presName="Name37" presStyleLbl="parChTrans1D4" presStyleIdx="13" presStyleCnt="29"/>
      <dgm:spPr/>
      <dgm:t>
        <a:bodyPr/>
        <a:lstStyle/>
        <a:p>
          <a:endParaRPr lang="fr-FR"/>
        </a:p>
      </dgm:t>
    </dgm:pt>
    <dgm:pt modelId="{5011B2EF-7BA8-4E08-A9D6-989CF6B7490D}" type="pres">
      <dgm:prSet presAssocID="{0CDE1022-0794-4F0C-8AD3-3541125B320E}" presName="hierRoot2" presStyleCnt="0">
        <dgm:presLayoutVars>
          <dgm:hierBranch val="init"/>
        </dgm:presLayoutVars>
      </dgm:prSet>
      <dgm:spPr/>
    </dgm:pt>
    <dgm:pt modelId="{9558A008-FF42-4AFF-8ADD-457295BE7B5F}" type="pres">
      <dgm:prSet presAssocID="{0CDE1022-0794-4F0C-8AD3-3541125B320E}" presName="rootComposite" presStyleCnt="0"/>
      <dgm:spPr/>
    </dgm:pt>
    <dgm:pt modelId="{DA4FDEA0-1A5B-4D6B-9CBD-219837E8F2E5}" type="pres">
      <dgm:prSet presAssocID="{0CDE1022-0794-4F0C-8AD3-3541125B320E}" presName="rootText" presStyleLbl="node4" presStyleIdx="13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311A362-2607-4CFF-9A79-E3F162828065}" type="pres">
      <dgm:prSet presAssocID="{0CDE1022-0794-4F0C-8AD3-3541125B320E}" presName="rootConnector" presStyleLbl="node4" presStyleIdx="13" presStyleCnt="29"/>
      <dgm:spPr/>
      <dgm:t>
        <a:bodyPr/>
        <a:lstStyle/>
        <a:p>
          <a:endParaRPr lang="fr-FR"/>
        </a:p>
      </dgm:t>
    </dgm:pt>
    <dgm:pt modelId="{C0F49830-8376-49FF-B88C-255706D3218A}" type="pres">
      <dgm:prSet presAssocID="{0CDE1022-0794-4F0C-8AD3-3541125B320E}" presName="hierChild4" presStyleCnt="0"/>
      <dgm:spPr/>
    </dgm:pt>
    <dgm:pt modelId="{966DBCF0-BBDB-4031-8FC7-CD4967486909}" type="pres">
      <dgm:prSet presAssocID="{0CDE1022-0794-4F0C-8AD3-3541125B320E}" presName="hierChild5" presStyleCnt="0"/>
      <dgm:spPr/>
    </dgm:pt>
    <dgm:pt modelId="{CAAFD145-94C8-4975-830A-612B874825FB}" type="pres">
      <dgm:prSet presAssocID="{DC3156CC-3ED5-4E4D-B5DB-192DBDEC65B6}" presName="Name37" presStyleLbl="parChTrans1D4" presStyleIdx="14" presStyleCnt="29"/>
      <dgm:spPr/>
      <dgm:t>
        <a:bodyPr/>
        <a:lstStyle/>
        <a:p>
          <a:endParaRPr lang="fr-FR"/>
        </a:p>
      </dgm:t>
    </dgm:pt>
    <dgm:pt modelId="{AA9C35D0-2C8A-4E44-9DCD-268F63995A8C}" type="pres">
      <dgm:prSet presAssocID="{B5B8BD67-35EE-403E-B416-2983D6AD6572}" presName="hierRoot2" presStyleCnt="0">
        <dgm:presLayoutVars>
          <dgm:hierBranch val="init"/>
        </dgm:presLayoutVars>
      </dgm:prSet>
      <dgm:spPr/>
    </dgm:pt>
    <dgm:pt modelId="{C7D99625-F8F1-4C16-926A-C7015EA810AE}" type="pres">
      <dgm:prSet presAssocID="{B5B8BD67-35EE-403E-B416-2983D6AD6572}" presName="rootComposite" presStyleCnt="0"/>
      <dgm:spPr/>
    </dgm:pt>
    <dgm:pt modelId="{DC98C7FE-3902-4981-9AF4-938E08F69525}" type="pres">
      <dgm:prSet presAssocID="{B5B8BD67-35EE-403E-B416-2983D6AD6572}" presName="rootText" presStyleLbl="node4" presStyleIdx="14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C46AA5-FA9D-4CCF-9432-DD7E8927C8C7}" type="pres">
      <dgm:prSet presAssocID="{B5B8BD67-35EE-403E-B416-2983D6AD6572}" presName="rootConnector" presStyleLbl="node4" presStyleIdx="14" presStyleCnt="29"/>
      <dgm:spPr/>
      <dgm:t>
        <a:bodyPr/>
        <a:lstStyle/>
        <a:p>
          <a:endParaRPr lang="fr-FR"/>
        </a:p>
      </dgm:t>
    </dgm:pt>
    <dgm:pt modelId="{FC8A9956-D52C-4651-9BD2-12E1AFA81C64}" type="pres">
      <dgm:prSet presAssocID="{B5B8BD67-35EE-403E-B416-2983D6AD6572}" presName="hierChild4" presStyleCnt="0"/>
      <dgm:spPr/>
    </dgm:pt>
    <dgm:pt modelId="{36795712-797F-4719-BB10-749ECF5B0321}" type="pres">
      <dgm:prSet presAssocID="{B5B8BD67-35EE-403E-B416-2983D6AD6572}" presName="hierChild5" presStyleCnt="0"/>
      <dgm:spPr/>
    </dgm:pt>
    <dgm:pt modelId="{C761EF61-D01D-475D-8A86-34A57B11DD8E}" type="pres">
      <dgm:prSet presAssocID="{C19CC7A4-E02A-4D45-ABAF-4E724F1EF09E}" presName="hierChild5" presStyleCnt="0"/>
      <dgm:spPr/>
    </dgm:pt>
    <dgm:pt modelId="{B779D9C0-78A1-413A-8980-9E29EF565EE2}" type="pres">
      <dgm:prSet presAssocID="{2C78A0F8-4662-4B23-BB82-17B2A9A7029C}" presName="hierChild5" presStyleCnt="0"/>
      <dgm:spPr/>
    </dgm:pt>
    <dgm:pt modelId="{774CB4C4-8EE8-4A23-B936-1BE52373571E}" type="pres">
      <dgm:prSet presAssocID="{F724766C-F346-4ADA-A399-6A4A07573819}" presName="hierChild5" presStyleCnt="0"/>
      <dgm:spPr/>
    </dgm:pt>
    <dgm:pt modelId="{49FA2224-97DE-48AB-86D6-4277DC4C7401}" type="pres">
      <dgm:prSet presAssocID="{B803AF27-CD03-47BF-BC40-BE40AD0A067C}" presName="hierChild5" presStyleCnt="0"/>
      <dgm:spPr/>
    </dgm:pt>
    <dgm:pt modelId="{C2B161D0-E6E6-423B-9490-D8335B966218}" type="pres">
      <dgm:prSet presAssocID="{43D84F1F-C6A8-4A33-A1C2-7A8945D3D835}" presName="Name37" presStyleLbl="parChTrans1D2" presStyleIdx="3" presStyleCnt="5"/>
      <dgm:spPr/>
      <dgm:t>
        <a:bodyPr/>
        <a:lstStyle/>
        <a:p>
          <a:endParaRPr lang="fr-FR"/>
        </a:p>
      </dgm:t>
    </dgm:pt>
    <dgm:pt modelId="{CAC4FFEA-47F1-4AF9-826D-16FDDAD0B4D7}" type="pres">
      <dgm:prSet presAssocID="{7522B1C0-DC78-428A-81FA-763102BDE416}" presName="hierRoot2" presStyleCnt="0">
        <dgm:presLayoutVars>
          <dgm:hierBranch val="init"/>
        </dgm:presLayoutVars>
      </dgm:prSet>
      <dgm:spPr/>
    </dgm:pt>
    <dgm:pt modelId="{FC910969-96D4-46A5-94C4-E53F56CE9096}" type="pres">
      <dgm:prSet presAssocID="{7522B1C0-DC78-428A-81FA-763102BDE416}" presName="rootComposite" presStyleCnt="0"/>
      <dgm:spPr/>
    </dgm:pt>
    <dgm:pt modelId="{F7AA9C25-7C1B-41E7-8BA8-7AD4D414C1B3}" type="pres">
      <dgm:prSet presAssocID="{7522B1C0-DC78-428A-81FA-763102BDE416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5E9C461-96BF-4F88-8B49-965AB79F2F80}" type="pres">
      <dgm:prSet presAssocID="{7522B1C0-DC78-428A-81FA-763102BDE416}" presName="rootConnector" presStyleLbl="node2" presStyleIdx="3" presStyleCnt="5"/>
      <dgm:spPr/>
      <dgm:t>
        <a:bodyPr/>
        <a:lstStyle/>
        <a:p>
          <a:endParaRPr lang="fr-FR"/>
        </a:p>
      </dgm:t>
    </dgm:pt>
    <dgm:pt modelId="{AE8A081D-08F9-4B9A-9716-3F89770FB6AB}" type="pres">
      <dgm:prSet presAssocID="{7522B1C0-DC78-428A-81FA-763102BDE416}" presName="hierChild4" presStyleCnt="0"/>
      <dgm:spPr/>
    </dgm:pt>
    <dgm:pt modelId="{119BDA3F-17F6-4EA4-84EA-660B45196AC6}" type="pres">
      <dgm:prSet presAssocID="{21929A86-F0E0-4685-A475-2103B30FA42D}" presName="Name37" presStyleLbl="parChTrans1D3" presStyleIdx="3" presStyleCnt="5"/>
      <dgm:spPr/>
      <dgm:t>
        <a:bodyPr/>
        <a:lstStyle/>
        <a:p>
          <a:endParaRPr lang="fr-FR"/>
        </a:p>
      </dgm:t>
    </dgm:pt>
    <dgm:pt modelId="{D6EDFF13-3DB3-436F-91A6-914DBEB7F8E1}" type="pres">
      <dgm:prSet presAssocID="{6DC0ADE0-38E1-4BA5-AC5E-E6F9C12AE7A5}" presName="hierRoot2" presStyleCnt="0">
        <dgm:presLayoutVars>
          <dgm:hierBranch val="init"/>
        </dgm:presLayoutVars>
      </dgm:prSet>
      <dgm:spPr/>
    </dgm:pt>
    <dgm:pt modelId="{D87A0F8D-7977-4496-97AB-E91F0575F226}" type="pres">
      <dgm:prSet presAssocID="{6DC0ADE0-38E1-4BA5-AC5E-E6F9C12AE7A5}" presName="rootComposite" presStyleCnt="0"/>
      <dgm:spPr/>
    </dgm:pt>
    <dgm:pt modelId="{D0C3D2D2-FA7E-4DE6-8079-685DAC572482}" type="pres">
      <dgm:prSet presAssocID="{6DC0ADE0-38E1-4BA5-AC5E-E6F9C12AE7A5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01AF475-2B03-437D-92C4-1B0215518D78}" type="pres">
      <dgm:prSet presAssocID="{6DC0ADE0-38E1-4BA5-AC5E-E6F9C12AE7A5}" presName="rootConnector" presStyleLbl="node3" presStyleIdx="3" presStyleCnt="5"/>
      <dgm:spPr/>
      <dgm:t>
        <a:bodyPr/>
        <a:lstStyle/>
        <a:p>
          <a:endParaRPr lang="fr-FR"/>
        </a:p>
      </dgm:t>
    </dgm:pt>
    <dgm:pt modelId="{19E2CEAA-7189-4EFF-AB06-C3B66B9C5445}" type="pres">
      <dgm:prSet presAssocID="{6DC0ADE0-38E1-4BA5-AC5E-E6F9C12AE7A5}" presName="hierChild4" presStyleCnt="0"/>
      <dgm:spPr/>
    </dgm:pt>
    <dgm:pt modelId="{BF0EA45A-6D25-4067-A221-E51ED850B646}" type="pres">
      <dgm:prSet presAssocID="{E519FF65-D33B-4E1D-B4E4-0DF71BCFA1C1}" presName="Name37" presStyleLbl="parChTrans1D4" presStyleIdx="15" presStyleCnt="29"/>
      <dgm:spPr/>
      <dgm:t>
        <a:bodyPr/>
        <a:lstStyle/>
        <a:p>
          <a:endParaRPr lang="fr-FR"/>
        </a:p>
      </dgm:t>
    </dgm:pt>
    <dgm:pt modelId="{3A4F72AA-F63D-45AC-ACF8-B2850EDD6777}" type="pres">
      <dgm:prSet presAssocID="{5755EA45-4327-4C3A-8C28-CBCB8D4C3DF9}" presName="hierRoot2" presStyleCnt="0">
        <dgm:presLayoutVars>
          <dgm:hierBranch val="init"/>
        </dgm:presLayoutVars>
      </dgm:prSet>
      <dgm:spPr/>
    </dgm:pt>
    <dgm:pt modelId="{3D4B4C0F-E9EB-4616-99BE-623537B65E2F}" type="pres">
      <dgm:prSet presAssocID="{5755EA45-4327-4C3A-8C28-CBCB8D4C3DF9}" presName="rootComposite" presStyleCnt="0"/>
      <dgm:spPr/>
    </dgm:pt>
    <dgm:pt modelId="{E5BF7431-94E6-4DBF-83F6-E7D07D901384}" type="pres">
      <dgm:prSet presAssocID="{5755EA45-4327-4C3A-8C28-CBCB8D4C3DF9}" presName="rootText" presStyleLbl="node4" presStyleIdx="15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106F0C1-91B8-4663-9B8B-ECD2D4860919}" type="pres">
      <dgm:prSet presAssocID="{5755EA45-4327-4C3A-8C28-CBCB8D4C3DF9}" presName="rootConnector" presStyleLbl="node4" presStyleIdx="15" presStyleCnt="29"/>
      <dgm:spPr/>
      <dgm:t>
        <a:bodyPr/>
        <a:lstStyle/>
        <a:p>
          <a:endParaRPr lang="fr-FR"/>
        </a:p>
      </dgm:t>
    </dgm:pt>
    <dgm:pt modelId="{28878C11-3294-4DF1-836D-FAB22E6ADD90}" type="pres">
      <dgm:prSet presAssocID="{5755EA45-4327-4C3A-8C28-CBCB8D4C3DF9}" presName="hierChild4" presStyleCnt="0"/>
      <dgm:spPr/>
    </dgm:pt>
    <dgm:pt modelId="{C9697056-923F-4287-B781-6321DD1760C4}" type="pres">
      <dgm:prSet presAssocID="{108AD828-8CA6-4E53-BE1F-0A8853780930}" presName="Name37" presStyleLbl="parChTrans1D4" presStyleIdx="16" presStyleCnt="29"/>
      <dgm:spPr/>
      <dgm:t>
        <a:bodyPr/>
        <a:lstStyle/>
        <a:p>
          <a:endParaRPr lang="fr-FR"/>
        </a:p>
      </dgm:t>
    </dgm:pt>
    <dgm:pt modelId="{0892614C-4238-4DA8-A382-A8BDA8458FF9}" type="pres">
      <dgm:prSet presAssocID="{0C4B955C-04E7-40C1-AF21-4B35AA261041}" presName="hierRoot2" presStyleCnt="0">
        <dgm:presLayoutVars>
          <dgm:hierBranch val="init"/>
        </dgm:presLayoutVars>
      </dgm:prSet>
      <dgm:spPr/>
    </dgm:pt>
    <dgm:pt modelId="{89C06C5E-7DD8-484F-9B5D-D5CF297B7550}" type="pres">
      <dgm:prSet presAssocID="{0C4B955C-04E7-40C1-AF21-4B35AA261041}" presName="rootComposite" presStyleCnt="0"/>
      <dgm:spPr/>
    </dgm:pt>
    <dgm:pt modelId="{A2F4CDC9-F1E2-4BF7-B4AA-E65D38062D3E}" type="pres">
      <dgm:prSet presAssocID="{0C4B955C-04E7-40C1-AF21-4B35AA261041}" presName="rootText" presStyleLbl="node4" presStyleIdx="16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06664CD-A477-44F6-B518-A9CA222C23E7}" type="pres">
      <dgm:prSet presAssocID="{0C4B955C-04E7-40C1-AF21-4B35AA261041}" presName="rootConnector" presStyleLbl="node4" presStyleIdx="16" presStyleCnt="29"/>
      <dgm:spPr/>
      <dgm:t>
        <a:bodyPr/>
        <a:lstStyle/>
        <a:p>
          <a:endParaRPr lang="fr-FR"/>
        </a:p>
      </dgm:t>
    </dgm:pt>
    <dgm:pt modelId="{277F1371-3F38-42DE-93D3-FDCD6FE8FCD8}" type="pres">
      <dgm:prSet presAssocID="{0C4B955C-04E7-40C1-AF21-4B35AA261041}" presName="hierChild4" presStyleCnt="0"/>
      <dgm:spPr/>
    </dgm:pt>
    <dgm:pt modelId="{6D05B169-6B32-4C38-8B3E-BA455B8DD443}" type="pres">
      <dgm:prSet presAssocID="{9AD1B590-1E75-48F6-B0CF-8AF511D235CA}" presName="Name37" presStyleLbl="parChTrans1D4" presStyleIdx="17" presStyleCnt="29"/>
      <dgm:spPr/>
      <dgm:t>
        <a:bodyPr/>
        <a:lstStyle/>
        <a:p>
          <a:endParaRPr lang="fr-FR"/>
        </a:p>
      </dgm:t>
    </dgm:pt>
    <dgm:pt modelId="{0B27777B-9263-4C06-A35E-EAC22DB04297}" type="pres">
      <dgm:prSet presAssocID="{420FDDB2-CBCC-4D28-9AFA-A8A1C868C612}" presName="hierRoot2" presStyleCnt="0">
        <dgm:presLayoutVars>
          <dgm:hierBranch val="init"/>
        </dgm:presLayoutVars>
      </dgm:prSet>
      <dgm:spPr/>
    </dgm:pt>
    <dgm:pt modelId="{06B16C51-1A87-4DED-9220-0D7269019E2A}" type="pres">
      <dgm:prSet presAssocID="{420FDDB2-CBCC-4D28-9AFA-A8A1C868C612}" presName="rootComposite" presStyleCnt="0"/>
      <dgm:spPr/>
    </dgm:pt>
    <dgm:pt modelId="{68371329-2F54-49C4-B124-D6DD0DAC22F1}" type="pres">
      <dgm:prSet presAssocID="{420FDDB2-CBCC-4D28-9AFA-A8A1C868C612}" presName="rootText" presStyleLbl="node4" presStyleIdx="17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B1E52EA-19D9-4F25-81A6-59215102751A}" type="pres">
      <dgm:prSet presAssocID="{420FDDB2-CBCC-4D28-9AFA-A8A1C868C612}" presName="rootConnector" presStyleLbl="node4" presStyleIdx="17" presStyleCnt="29"/>
      <dgm:spPr/>
      <dgm:t>
        <a:bodyPr/>
        <a:lstStyle/>
        <a:p>
          <a:endParaRPr lang="fr-FR"/>
        </a:p>
      </dgm:t>
    </dgm:pt>
    <dgm:pt modelId="{F886B3A6-DD66-45D6-8A58-3B9634773FED}" type="pres">
      <dgm:prSet presAssocID="{420FDDB2-CBCC-4D28-9AFA-A8A1C868C612}" presName="hierChild4" presStyleCnt="0"/>
      <dgm:spPr/>
    </dgm:pt>
    <dgm:pt modelId="{7A1AE54A-F4E8-44F3-AC25-B914F60BCEB5}" type="pres">
      <dgm:prSet presAssocID="{EF6F3320-DDAD-4E95-B608-52003CB28F3E}" presName="Name37" presStyleLbl="parChTrans1D4" presStyleIdx="18" presStyleCnt="29"/>
      <dgm:spPr/>
      <dgm:t>
        <a:bodyPr/>
        <a:lstStyle/>
        <a:p>
          <a:endParaRPr lang="fr-FR"/>
        </a:p>
      </dgm:t>
    </dgm:pt>
    <dgm:pt modelId="{F9EFD1F2-A716-4C3D-8964-DC56D4F07304}" type="pres">
      <dgm:prSet presAssocID="{5C680B25-46DD-4904-8CEF-DC49BBFF4623}" presName="hierRoot2" presStyleCnt="0">
        <dgm:presLayoutVars>
          <dgm:hierBranch val="init"/>
        </dgm:presLayoutVars>
      </dgm:prSet>
      <dgm:spPr/>
    </dgm:pt>
    <dgm:pt modelId="{42C591E4-AF84-4D65-B3E2-878FE5412A15}" type="pres">
      <dgm:prSet presAssocID="{5C680B25-46DD-4904-8CEF-DC49BBFF4623}" presName="rootComposite" presStyleCnt="0"/>
      <dgm:spPr/>
    </dgm:pt>
    <dgm:pt modelId="{A715A116-41F8-4542-AC39-10C9CBD38D63}" type="pres">
      <dgm:prSet presAssocID="{5C680B25-46DD-4904-8CEF-DC49BBFF4623}" presName="rootText" presStyleLbl="node4" presStyleIdx="18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1748EBD-DCC7-4887-83F7-83469185C208}" type="pres">
      <dgm:prSet presAssocID="{5C680B25-46DD-4904-8CEF-DC49BBFF4623}" presName="rootConnector" presStyleLbl="node4" presStyleIdx="18" presStyleCnt="29"/>
      <dgm:spPr/>
      <dgm:t>
        <a:bodyPr/>
        <a:lstStyle/>
        <a:p>
          <a:endParaRPr lang="fr-FR"/>
        </a:p>
      </dgm:t>
    </dgm:pt>
    <dgm:pt modelId="{78E23270-BC70-49AA-9143-FBAEE7FD8B2A}" type="pres">
      <dgm:prSet presAssocID="{5C680B25-46DD-4904-8CEF-DC49BBFF4623}" presName="hierChild4" presStyleCnt="0"/>
      <dgm:spPr/>
    </dgm:pt>
    <dgm:pt modelId="{2366A86B-6263-47D3-9C54-0F4DA6C996BD}" type="pres">
      <dgm:prSet presAssocID="{AF60AB40-6D36-459B-81C0-D86766F45E41}" presName="Name37" presStyleLbl="parChTrans1D4" presStyleIdx="19" presStyleCnt="29"/>
      <dgm:spPr/>
      <dgm:t>
        <a:bodyPr/>
        <a:lstStyle/>
        <a:p>
          <a:endParaRPr lang="fr-FR"/>
        </a:p>
      </dgm:t>
    </dgm:pt>
    <dgm:pt modelId="{43673FDE-06C3-4274-B82C-88CF6075CA77}" type="pres">
      <dgm:prSet presAssocID="{2DBA9F06-5558-4E98-8110-E5030709742C}" presName="hierRoot2" presStyleCnt="0">
        <dgm:presLayoutVars>
          <dgm:hierBranch val="init"/>
        </dgm:presLayoutVars>
      </dgm:prSet>
      <dgm:spPr/>
    </dgm:pt>
    <dgm:pt modelId="{F92A13FC-D2D8-4586-BA25-F25EC6FC0E53}" type="pres">
      <dgm:prSet presAssocID="{2DBA9F06-5558-4E98-8110-E5030709742C}" presName="rootComposite" presStyleCnt="0"/>
      <dgm:spPr/>
    </dgm:pt>
    <dgm:pt modelId="{E2F018D3-90BF-458E-8D0B-B4FD6B1F481B}" type="pres">
      <dgm:prSet presAssocID="{2DBA9F06-5558-4E98-8110-E5030709742C}" presName="rootText" presStyleLbl="node4" presStyleIdx="19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75650F7-0C31-4DFE-A629-717D3B375BE0}" type="pres">
      <dgm:prSet presAssocID="{2DBA9F06-5558-4E98-8110-E5030709742C}" presName="rootConnector" presStyleLbl="node4" presStyleIdx="19" presStyleCnt="29"/>
      <dgm:spPr/>
      <dgm:t>
        <a:bodyPr/>
        <a:lstStyle/>
        <a:p>
          <a:endParaRPr lang="fr-FR"/>
        </a:p>
      </dgm:t>
    </dgm:pt>
    <dgm:pt modelId="{5229297E-2247-427B-B5F8-E8EA2029C8F1}" type="pres">
      <dgm:prSet presAssocID="{2DBA9F06-5558-4E98-8110-E5030709742C}" presName="hierChild4" presStyleCnt="0"/>
      <dgm:spPr/>
    </dgm:pt>
    <dgm:pt modelId="{C5490EF1-B23D-4BA2-9B8E-7872ED7FF3D3}" type="pres">
      <dgm:prSet presAssocID="{2DBA9F06-5558-4E98-8110-E5030709742C}" presName="hierChild5" presStyleCnt="0"/>
      <dgm:spPr/>
    </dgm:pt>
    <dgm:pt modelId="{849812EB-CE3E-4EE8-847F-68EDEC3D8296}" type="pres">
      <dgm:prSet presAssocID="{5C680B25-46DD-4904-8CEF-DC49BBFF4623}" presName="hierChild5" presStyleCnt="0"/>
      <dgm:spPr/>
    </dgm:pt>
    <dgm:pt modelId="{03C7EB9D-FFE9-4264-8B2E-1821A6C58DF8}" type="pres">
      <dgm:prSet presAssocID="{420FDDB2-CBCC-4D28-9AFA-A8A1C868C612}" presName="hierChild5" presStyleCnt="0"/>
      <dgm:spPr/>
    </dgm:pt>
    <dgm:pt modelId="{31BE1FB0-69AA-4A45-AD52-696A8B74545A}" type="pres">
      <dgm:prSet presAssocID="{BF742AC0-DEC3-4983-97CA-C1BB82E3A967}" presName="Name37" presStyleLbl="parChTrans1D4" presStyleIdx="20" presStyleCnt="29"/>
      <dgm:spPr/>
      <dgm:t>
        <a:bodyPr/>
        <a:lstStyle/>
        <a:p>
          <a:endParaRPr lang="fr-FR"/>
        </a:p>
      </dgm:t>
    </dgm:pt>
    <dgm:pt modelId="{A559DF35-B134-4E38-A35E-329CABE722FD}" type="pres">
      <dgm:prSet presAssocID="{67C7C04C-4A5A-488B-A4F2-B58FC3519997}" presName="hierRoot2" presStyleCnt="0">
        <dgm:presLayoutVars>
          <dgm:hierBranch val="init"/>
        </dgm:presLayoutVars>
      </dgm:prSet>
      <dgm:spPr/>
    </dgm:pt>
    <dgm:pt modelId="{891B9F6A-1498-461F-8BE3-9DF6FD13D86A}" type="pres">
      <dgm:prSet presAssocID="{67C7C04C-4A5A-488B-A4F2-B58FC3519997}" presName="rootComposite" presStyleCnt="0"/>
      <dgm:spPr/>
    </dgm:pt>
    <dgm:pt modelId="{579F7225-B34A-4DAB-99E3-15A3C6FD54F0}" type="pres">
      <dgm:prSet presAssocID="{67C7C04C-4A5A-488B-A4F2-B58FC3519997}" presName="rootText" presStyleLbl="node4" presStyleIdx="20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887B071-BD7F-46A2-BDE0-2557FF358143}" type="pres">
      <dgm:prSet presAssocID="{67C7C04C-4A5A-488B-A4F2-B58FC3519997}" presName="rootConnector" presStyleLbl="node4" presStyleIdx="20" presStyleCnt="29"/>
      <dgm:spPr/>
      <dgm:t>
        <a:bodyPr/>
        <a:lstStyle/>
        <a:p>
          <a:endParaRPr lang="fr-FR"/>
        </a:p>
      </dgm:t>
    </dgm:pt>
    <dgm:pt modelId="{41C1E8F0-0671-4506-A516-F0F011710EA2}" type="pres">
      <dgm:prSet presAssocID="{67C7C04C-4A5A-488B-A4F2-B58FC3519997}" presName="hierChild4" presStyleCnt="0"/>
      <dgm:spPr/>
    </dgm:pt>
    <dgm:pt modelId="{593354EF-7E90-4DCF-BA54-4B3A1AD698E9}" type="pres">
      <dgm:prSet presAssocID="{231DEFD8-A5B7-4E91-A715-5EEAAB9B68F4}" presName="Name37" presStyleLbl="parChTrans1D4" presStyleIdx="21" presStyleCnt="29"/>
      <dgm:spPr/>
      <dgm:t>
        <a:bodyPr/>
        <a:lstStyle/>
        <a:p>
          <a:endParaRPr lang="fr-FR"/>
        </a:p>
      </dgm:t>
    </dgm:pt>
    <dgm:pt modelId="{528BCC83-09EC-4F53-8345-0139F2C8D870}" type="pres">
      <dgm:prSet presAssocID="{21A8B9BF-37D0-4115-8A1C-2D8B471AA6F8}" presName="hierRoot2" presStyleCnt="0">
        <dgm:presLayoutVars>
          <dgm:hierBranch val="init"/>
        </dgm:presLayoutVars>
      </dgm:prSet>
      <dgm:spPr/>
    </dgm:pt>
    <dgm:pt modelId="{292C451A-EAEB-467C-A4B5-F8CF1D30BC4A}" type="pres">
      <dgm:prSet presAssocID="{21A8B9BF-37D0-4115-8A1C-2D8B471AA6F8}" presName="rootComposite" presStyleCnt="0"/>
      <dgm:spPr/>
    </dgm:pt>
    <dgm:pt modelId="{DB11CFF0-1E5A-4360-8E08-15610FCB409F}" type="pres">
      <dgm:prSet presAssocID="{21A8B9BF-37D0-4115-8A1C-2D8B471AA6F8}" presName="rootText" presStyleLbl="node4" presStyleIdx="21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54F2D3F-1033-4608-8A8B-9960858A970E}" type="pres">
      <dgm:prSet presAssocID="{21A8B9BF-37D0-4115-8A1C-2D8B471AA6F8}" presName="rootConnector" presStyleLbl="node4" presStyleIdx="21" presStyleCnt="29"/>
      <dgm:spPr/>
      <dgm:t>
        <a:bodyPr/>
        <a:lstStyle/>
        <a:p>
          <a:endParaRPr lang="fr-FR"/>
        </a:p>
      </dgm:t>
    </dgm:pt>
    <dgm:pt modelId="{B3C4FC02-C86D-4EC1-83D3-FD468E080DCD}" type="pres">
      <dgm:prSet presAssocID="{21A8B9BF-37D0-4115-8A1C-2D8B471AA6F8}" presName="hierChild4" presStyleCnt="0"/>
      <dgm:spPr/>
    </dgm:pt>
    <dgm:pt modelId="{6EB0A500-CF99-435E-93B4-8DBCFE573F11}" type="pres">
      <dgm:prSet presAssocID="{89B63D5E-B1F8-4B0F-A735-7AA5D14824D7}" presName="Name37" presStyleLbl="parChTrans1D4" presStyleIdx="22" presStyleCnt="29"/>
      <dgm:spPr/>
      <dgm:t>
        <a:bodyPr/>
        <a:lstStyle/>
        <a:p>
          <a:endParaRPr lang="fr-FR"/>
        </a:p>
      </dgm:t>
    </dgm:pt>
    <dgm:pt modelId="{777D01EB-1AA5-4B5A-BABC-AD3599189C01}" type="pres">
      <dgm:prSet presAssocID="{A1DD6BE3-E450-432A-AC5F-FF8D8EC28929}" presName="hierRoot2" presStyleCnt="0">
        <dgm:presLayoutVars>
          <dgm:hierBranch val="init"/>
        </dgm:presLayoutVars>
      </dgm:prSet>
      <dgm:spPr/>
    </dgm:pt>
    <dgm:pt modelId="{B0063A92-A4BD-48B9-8CD3-1B387D6BA424}" type="pres">
      <dgm:prSet presAssocID="{A1DD6BE3-E450-432A-AC5F-FF8D8EC28929}" presName="rootComposite" presStyleCnt="0"/>
      <dgm:spPr/>
    </dgm:pt>
    <dgm:pt modelId="{061455D2-8E34-4983-8A46-5867C78C8B6C}" type="pres">
      <dgm:prSet presAssocID="{A1DD6BE3-E450-432A-AC5F-FF8D8EC28929}" presName="rootText" presStyleLbl="node4" presStyleIdx="22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EFD969C-6104-4AAC-938C-4D474923D6AA}" type="pres">
      <dgm:prSet presAssocID="{A1DD6BE3-E450-432A-AC5F-FF8D8EC28929}" presName="rootConnector" presStyleLbl="node4" presStyleIdx="22" presStyleCnt="29"/>
      <dgm:spPr/>
      <dgm:t>
        <a:bodyPr/>
        <a:lstStyle/>
        <a:p>
          <a:endParaRPr lang="fr-FR"/>
        </a:p>
      </dgm:t>
    </dgm:pt>
    <dgm:pt modelId="{58C6C899-0E42-4C87-852A-A4E3CE3EE5D1}" type="pres">
      <dgm:prSet presAssocID="{A1DD6BE3-E450-432A-AC5F-FF8D8EC28929}" presName="hierChild4" presStyleCnt="0"/>
      <dgm:spPr/>
    </dgm:pt>
    <dgm:pt modelId="{B032DA16-FD88-4852-8E13-ED23298FD8FE}" type="pres">
      <dgm:prSet presAssocID="{A1DD6BE3-E450-432A-AC5F-FF8D8EC28929}" presName="hierChild5" presStyleCnt="0"/>
      <dgm:spPr/>
    </dgm:pt>
    <dgm:pt modelId="{3825FD1A-B8F1-4BDD-9377-1E9D86A79E94}" type="pres">
      <dgm:prSet presAssocID="{21A8B9BF-37D0-4115-8A1C-2D8B471AA6F8}" presName="hierChild5" presStyleCnt="0"/>
      <dgm:spPr/>
    </dgm:pt>
    <dgm:pt modelId="{C8D01FA1-E0FC-45B8-BE59-C1E106311D69}" type="pres">
      <dgm:prSet presAssocID="{67C7C04C-4A5A-488B-A4F2-B58FC3519997}" presName="hierChild5" presStyleCnt="0"/>
      <dgm:spPr/>
    </dgm:pt>
    <dgm:pt modelId="{06246ADD-72BF-4B08-8B94-229209F7602A}" type="pres">
      <dgm:prSet presAssocID="{0C4B955C-04E7-40C1-AF21-4B35AA261041}" presName="hierChild5" presStyleCnt="0"/>
      <dgm:spPr/>
    </dgm:pt>
    <dgm:pt modelId="{1B661F2D-6C6B-4A81-98A8-BE35CED24E58}" type="pres">
      <dgm:prSet presAssocID="{5755EA45-4327-4C3A-8C28-CBCB8D4C3DF9}" presName="hierChild5" presStyleCnt="0"/>
      <dgm:spPr/>
    </dgm:pt>
    <dgm:pt modelId="{F39FEA14-B9A8-427A-809E-0384C52E665C}" type="pres">
      <dgm:prSet presAssocID="{3799115E-DD8A-4C7D-A807-8B259D4F61AC}" presName="Name37" presStyleLbl="parChTrans1D4" presStyleIdx="23" presStyleCnt="29"/>
      <dgm:spPr/>
      <dgm:t>
        <a:bodyPr/>
        <a:lstStyle/>
        <a:p>
          <a:endParaRPr lang="fr-FR"/>
        </a:p>
      </dgm:t>
    </dgm:pt>
    <dgm:pt modelId="{E1F82E12-1418-44B0-89B5-EAA575090B83}" type="pres">
      <dgm:prSet presAssocID="{02BA73C4-4518-4C76-8C4A-DBD9BAB61253}" presName="hierRoot2" presStyleCnt="0">
        <dgm:presLayoutVars>
          <dgm:hierBranch val="init"/>
        </dgm:presLayoutVars>
      </dgm:prSet>
      <dgm:spPr/>
    </dgm:pt>
    <dgm:pt modelId="{C6C05887-EECE-4C65-9482-F7732D72E06F}" type="pres">
      <dgm:prSet presAssocID="{02BA73C4-4518-4C76-8C4A-DBD9BAB61253}" presName="rootComposite" presStyleCnt="0"/>
      <dgm:spPr/>
    </dgm:pt>
    <dgm:pt modelId="{EEB9E142-D9F3-4810-ABA8-68D796C4A4AB}" type="pres">
      <dgm:prSet presAssocID="{02BA73C4-4518-4C76-8C4A-DBD9BAB61253}" presName="rootText" presStyleLbl="node4" presStyleIdx="23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208C681-9BE8-4F02-B010-E26A00E3B5D5}" type="pres">
      <dgm:prSet presAssocID="{02BA73C4-4518-4C76-8C4A-DBD9BAB61253}" presName="rootConnector" presStyleLbl="node4" presStyleIdx="23" presStyleCnt="29"/>
      <dgm:spPr/>
      <dgm:t>
        <a:bodyPr/>
        <a:lstStyle/>
        <a:p>
          <a:endParaRPr lang="fr-FR"/>
        </a:p>
      </dgm:t>
    </dgm:pt>
    <dgm:pt modelId="{215AC535-5174-45B7-8B87-28564636159F}" type="pres">
      <dgm:prSet presAssocID="{02BA73C4-4518-4C76-8C4A-DBD9BAB61253}" presName="hierChild4" presStyleCnt="0"/>
      <dgm:spPr/>
    </dgm:pt>
    <dgm:pt modelId="{782350B6-C8C6-4CE1-9805-D030465FFE3E}" type="pres">
      <dgm:prSet presAssocID="{4B600357-A91D-43EB-9243-B3F77F01B3C6}" presName="Name37" presStyleLbl="parChTrans1D4" presStyleIdx="24" presStyleCnt="29"/>
      <dgm:spPr/>
      <dgm:t>
        <a:bodyPr/>
        <a:lstStyle/>
        <a:p>
          <a:endParaRPr lang="fr-FR"/>
        </a:p>
      </dgm:t>
    </dgm:pt>
    <dgm:pt modelId="{E66447A0-2E6A-42FB-B083-48BEA68264D9}" type="pres">
      <dgm:prSet presAssocID="{03612CAC-CFA9-4409-9566-49BDB2310987}" presName="hierRoot2" presStyleCnt="0">
        <dgm:presLayoutVars>
          <dgm:hierBranch val="init"/>
        </dgm:presLayoutVars>
      </dgm:prSet>
      <dgm:spPr/>
    </dgm:pt>
    <dgm:pt modelId="{6A10C3B6-F56D-4FCE-BFB0-59C02C57FECE}" type="pres">
      <dgm:prSet presAssocID="{03612CAC-CFA9-4409-9566-49BDB2310987}" presName="rootComposite" presStyleCnt="0"/>
      <dgm:spPr/>
    </dgm:pt>
    <dgm:pt modelId="{81B3A3E2-ADFD-41DF-A5CA-FCB420A6EF2D}" type="pres">
      <dgm:prSet presAssocID="{03612CAC-CFA9-4409-9566-49BDB2310987}" presName="rootText" presStyleLbl="node4" presStyleIdx="24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9489986-858B-4DD4-85D9-8AB3345D1AE3}" type="pres">
      <dgm:prSet presAssocID="{03612CAC-CFA9-4409-9566-49BDB2310987}" presName="rootConnector" presStyleLbl="node4" presStyleIdx="24" presStyleCnt="29"/>
      <dgm:spPr/>
      <dgm:t>
        <a:bodyPr/>
        <a:lstStyle/>
        <a:p>
          <a:endParaRPr lang="fr-FR"/>
        </a:p>
      </dgm:t>
    </dgm:pt>
    <dgm:pt modelId="{6195C941-6D4C-4BEF-AA8D-2385A1161AE3}" type="pres">
      <dgm:prSet presAssocID="{03612CAC-CFA9-4409-9566-49BDB2310987}" presName="hierChild4" presStyleCnt="0"/>
      <dgm:spPr/>
    </dgm:pt>
    <dgm:pt modelId="{6C535061-4044-40A6-B06F-63C6AF45C889}" type="pres">
      <dgm:prSet presAssocID="{03612CAC-CFA9-4409-9566-49BDB2310987}" presName="hierChild5" presStyleCnt="0"/>
      <dgm:spPr/>
    </dgm:pt>
    <dgm:pt modelId="{F878497D-6142-49BB-864B-6ECBCDD69D37}" type="pres">
      <dgm:prSet presAssocID="{02BA73C4-4518-4C76-8C4A-DBD9BAB61253}" presName="hierChild5" presStyleCnt="0"/>
      <dgm:spPr/>
    </dgm:pt>
    <dgm:pt modelId="{800DA61A-3A37-4AA3-815F-EBFED9C2ED8C}" type="pres">
      <dgm:prSet presAssocID="{6DC0ADE0-38E1-4BA5-AC5E-E6F9C12AE7A5}" presName="hierChild5" presStyleCnt="0"/>
      <dgm:spPr/>
    </dgm:pt>
    <dgm:pt modelId="{94668C34-5815-4460-AF49-7682B4BC76AE}" type="pres">
      <dgm:prSet presAssocID="{7522B1C0-DC78-428A-81FA-763102BDE416}" presName="hierChild5" presStyleCnt="0"/>
      <dgm:spPr/>
    </dgm:pt>
    <dgm:pt modelId="{C5E4E6B1-5089-4C70-908E-DC6034B61DC3}" type="pres">
      <dgm:prSet presAssocID="{9F3D2A7F-1464-4A12-BC69-65E0503B36C1}" presName="Name37" presStyleLbl="parChTrans1D2" presStyleIdx="4" presStyleCnt="5"/>
      <dgm:spPr/>
      <dgm:t>
        <a:bodyPr/>
        <a:lstStyle/>
        <a:p>
          <a:endParaRPr lang="fr-FR"/>
        </a:p>
      </dgm:t>
    </dgm:pt>
    <dgm:pt modelId="{8CF8A575-9EA3-4729-9585-94CCE496672A}" type="pres">
      <dgm:prSet presAssocID="{CC32DA10-9ECB-45EA-BA32-C767E2E5E9AB}" presName="hierRoot2" presStyleCnt="0">
        <dgm:presLayoutVars>
          <dgm:hierBranch val="init"/>
        </dgm:presLayoutVars>
      </dgm:prSet>
      <dgm:spPr/>
    </dgm:pt>
    <dgm:pt modelId="{47C2910D-4F0B-4555-93EF-74F81F17DB09}" type="pres">
      <dgm:prSet presAssocID="{CC32DA10-9ECB-45EA-BA32-C767E2E5E9AB}" presName="rootComposite" presStyleCnt="0"/>
      <dgm:spPr/>
    </dgm:pt>
    <dgm:pt modelId="{D4969329-4A00-48F2-9274-E44BCEA53B81}" type="pres">
      <dgm:prSet presAssocID="{CC32DA10-9ECB-45EA-BA32-C767E2E5E9AB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0920365-1366-407A-89C8-315B0F9A6212}" type="pres">
      <dgm:prSet presAssocID="{CC32DA10-9ECB-45EA-BA32-C767E2E5E9AB}" presName="rootConnector" presStyleLbl="node2" presStyleIdx="4" presStyleCnt="5"/>
      <dgm:spPr/>
      <dgm:t>
        <a:bodyPr/>
        <a:lstStyle/>
        <a:p>
          <a:endParaRPr lang="fr-FR"/>
        </a:p>
      </dgm:t>
    </dgm:pt>
    <dgm:pt modelId="{90D5BE54-3CA8-4424-A5B4-87C6C1ACC52A}" type="pres">
      <dgm:prSet presAssocID="{CC32DA10-9ECB-45EA-BA32-C767E2E5E9AB}" presName="hierChild4" presStyleCnt="0"/>
      <dgm:spPr/>
    </dgm:pt>
    <dgm:pt modelId="{63D2CB1F-AD2F-426A-9411-96578A581C0A}" type="pres">
      <dgm:prSet presAssocID="{A568AD4F-C194-45BD-8985-BF265FA8B5F1}" presName="Name37" presStyleLbl="parChTrans1D3" presStyleIdx="4" presStyleCnt="5"/>
      <dgm:spPr/>
      <dgm:t>
        <a:bodyPr/>
        <a:lstStyle/>
        <a:p>
          <a:endParaRPr lang="fr-FR"/>
        </a:p>
      </dgm:t>
    </dgm:pt>
    <dgm:pt modelId="{2597CDA9-51C1-460F-9404-7A7DDEB6EFD7}" type="pres">
      <dgm:prSet presAssocID="{22B0DB68-3691-45C4-9015-BE59C436CF0E}" presName="hierRoot2" presStyleCnt="0">
        <dgm:presLayoutVars>
          <dgm:hierBranch val="init"/>
        </dgm:presLayoutVars>
      </dgm:prSet>
      <dgm:spPr/>
    </dgm:pt>
    <dgm:pt modelId="{46351624-5322-4AE5-97DD-4A3EF8112E9F}" type="pres">
      <dgm:prSet presAssocID="{22B0DB68-3691-45C4-9015-BE59C436CF0E}" presName="rootComposite" presStyleCnt="0"/>
      <dgm:spPr/>
    </dgm:pt>
    <dgm:pt modelId="{9A6D7D21-B4AE-46D3-8CD9-4A8FF15B63D1}" type="pres">
      <dgm:prSet presAssocID="{22B0DB68-3691-45C4-9015-BE59C436CF0E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BC30183-685E-48FE-A31C-DF9C21B5CA20}" type="pres">
      <dgm:prSet presAssocID="{22B0DB68-3691-45C4-9015-BE59C436CF0E}" presName="rootConnector" presStyleLbl="node3" presStyleIdx="4" presStyleCnt="5"/>
      <dgm:spPr/>
      <dgm:t>
        <a:bodyPr/>
        <a:lstStyle/>
        <a:p>
          <a:endParaRPr lang="fr-FR"/>
        </a:p>
      </dgm:t>
    </dgm:pt>
    <dgm:pt modelId="{995F62F1-1698-47C9-99DC-63AACC28461F}" type="pres">
      <dgm:prSet presAssocID="{22B0DB68-3691-45C4-9015-BE59C436CF0E}" presName="hierChild4" presStyleCnt="0"/>
      <dgm:spPr/>
    </dgm:pt>
    <dgm:pt modelId="{40821A8A-16DF-4B5B-A6AF-63B87F8BB33F}" type="pres">
      <dgm:prSet presAssocID="{7CEB2225-2DE2-41BB-9B51-EC0384E5709D}" presName="Name37" presStyleLbl="parChTrans1D4" presStyleIdx="25" presStyleCnt="29"/>
      <dgm:spPr/>
      <dgm:t>
        <a:bodyPr/>
        <a:lstStyle/>
        <a:p>
          <a:endParaRPr lang="fr-FR"/>
        </a:p>
      </dgm:t>
    </dgm:pt>
    <dgm:pt modelId="{20DFE0D9-9E73-4463-83DE-E38B77706ED7}" type="pres">
      <dgm:prSet presAssocID="{AF0B346E-EFA2-48FE-8DA5-701B7EDD313F}" presName="hierRoot2" presStyleCnt="0">
        <dgm:presLayoutVars>
          <dgm:hierBranch val="init"/>
        </dgm:presLayoutVars>
      </dgm:prSet>
      <dgm:spPr/>
    </dgm:pt>
    <dgm:pt modelId="{66545F64-F996-4CD7-B09B-2BD6161D8C56}" type="pres">
      <dgm:prSet presAssocID="{AF0B346E-EFA2-48FE-8DA5-701B7EDD313F}" presName="rootComposite" presStyleCnt="0"/>
      <dgm:spPr/>
    </dgm:pt>
    <dgm:pt modelId="{32C26058-D19B-41E8-8EE8-4C1F753F2964}" type="pres">
      <dgm:prSet presAssocID="{AF0B346E-EFA2-48FE-8DA5-701B7EDD313F}" presName="rootText" presStyleLbl="node4" presStyleIdx="25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6F2165E-FEA6-44DE-8015-B6F82585FB33}" type="pres">
      <dgm:prSet presAssocID="{AF0B346E-EFA2-48FE-8DA5-701B7EDD313F}" presName="rootConnector" presStyleLbl="node4" presStyleIdx="25" presStyleCnt="29"/>
      <dgm:spPr/>
      <dgm:t>
        <a:bodyPr/>
        <a:lstStyle/>
        <a:p>
          <a:endParaRPr lang="fr-FR"/>
        </a:p>
      </dgm:t>
    </dgm:pt>
    <dgm:pt modelId="{77075B47-6024-4164-B0A1-89BA29F49AA9}" type="pres">
      <dgm:prSet presAssocID="{AF0B346E-EFA2-48FE-8DA5-701B7EDD313F}" presName="hierChild4" presStyleCnt="0"/>
      <dgm:spPr/>
    </dgm:pt>
    <dgm:pt modelId="{E510D262-BF83-4A2C-B58B-38C21A542172}" type="pres">
      <dgm:prSet presAssocID="{AF0B346E-EFA2-48FE-8DA5-701B7EDD313F}" presName="hierChild5" presStyleCnt="0"/>
      <dgm:spPr/>
    </dgm:pt>
    <dgm:pt modelId="{D091BEE6-970A-4547-B99B-C55145C686BD}" type="pres">
      <dgm:prSet presAssocID="{6E55B1EF-927C-40C6-94A3-E60956551E8F}" presName="Name37" presStyleLbl="parChTrans1D4" presStyleIdx="26" presStyleCnt="29"/>
      <dgm:spPr/>
      <dgm:t>
        <a:bodyPr/>
        <a:lstStyle/>
        <a:p>
          <a:endParaRPr lang="fr-FR"/>
        </a:p>
      </dgm:t>
    </dgm:pt>
    <dgm:pt modelId="{2AD6118B-FE63-4008-9F61-F4CC9812EAAA}" type="pres">
      <dgm:prSet presAssocID="{D36A18C8-A707-41BE-9093-0D4364A375C4}" presName="hierRoot2" presStyleCnt="0">
        <dgm:presLayoutVars>
          <dgm:hierBranch val="init"/>
        </dgm:presLayoutVars>
      </dgm:prSet>
      <dgm:spPr/>
    </dgm:pt>
    <dgm:pt modelId="{AD42BA08-F692-49A3-B71E-76DCB23AB83F}" type="pres">
      <dgm:prSet presAssocID="{D36A18C8-A707-41BE-9093-0D4364A375C4}" presName="rootComposite" presStyleCnt="0"/>
      <dgm:spPr/>
    </dgm:pt>
    <dgm:pt modelId="{69934DC5-282A-4867-94F7-ABE0B1EDCA66}" type="pres">
      <dgm:prSet presAssocID="{D36A18C8-A707-41BE-9093-0D4364A375C4}" presName="rootText" presStyleLbl="node4" presStyleIdx="26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1EFBA1D-0F53-4AD7-AA1E-AD96F130DFA7}" type="pres">
      <dgm:prSet presAssocID="{D36A18C8-A707-41BE-9093-0D4364A375C4}" presName="rootConnector" presStyleLbl="node4" presStyleIdx="26" presStyleCnt="29"/>
      <dgm:spPr/>
      <dgm:t>
        <a:bodyPr/>
        <a:lstStyle/>
        <a:p>
          <a:endParaRPr lang="fr-FR"/>
        </a:p>
      </dgm:t>
    </dgm:pt>
    <dgm:pt modelId="{F2408073-3000-4C9E-B135-FB186E70AA58}" type="pres">
      <dgm:prSet presAssocID="{D36A18C8-A707-41BE-9093-0D4364A375C4}" presName="hierChild4" presStyleCnt="0"/>
      <dgm:spPr/>
    </dgm:pt>
    <dgm:pt modelId="{CF5F5903-E86C-4FC5-A259-EDEEBCBE2FE9}" type="pres">
      <dgm:prSet presAssocID="{D36A18C8-A707-41BE-9093-0D4364A375C4}" presName="hierChild5" presStyleCnt="0"/>
      <dgm:spPr/>
    </dgm:pt>
    <dgm:pt modelId="{BF26A553-74DB-4FA3-B264-0F8E3BD9516F}" type="pres">
      <dgm:prSet presAssocID="{6FC784C5-5C2B-4EF5-91AA-04044F81856E}" presName="Name37" presStyleLbl="parChTrans1D4" presStyleIdx="27" presStyleCnt="29"/>
      <dgm:spPr/>
      <dgm:t>
        <a:bodyPr/>
        <a:lstStyle/>
        <a:p>
          <a:endParaRPr lang="fr-FR"/>
        </a:p>
      </dgm:t>
    </dgm:pt>
    <dgm:pt modelId="{D668055D-180D-4F51-9F30-4645E936D34A}" type="pres">
      <dgm:prSet presAssocID="{EC628642-3F57-4812-ADD7-FB091DA11A48}" presName="hierRoot2" presStyleCnt="0">
        <dgm:presLayoutVars>
          <dgm:hierBranch val="init"/>
        </dgm:presLayoutVars>
      </dgm:prSet>
      <dgm:spPr/>
    </dgm:pt>
    <dgm:pt modelId="{AFA1E926-0E86-4532-82EA-89CF42E8F43D}" type="pres">
      <dgm:prSet presAssocID="{EC628642-3F57-4812-ADD7-FB091DA11A48}" presName="rootComposite" presStyleCnt="0"/>
      <dgm:spPr/>
    </dgm:pt>
    <dgm:pt modelId="{98D5D3E8-1770-460C-9255-BE0AD70CB020}" type="pres">
      <dgm:prSet presAssocID="{EC628642-3F57-4812-ADD7-FB091DA11A48}" presName="rootText" presStyleLbl="node4" presStyleIdx="27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6F5413B-48D5-408F-B0C7-02199B0B918F}" type="pres">
      <dgm:prSet presAssocID="{EC628642-3F57-4812-ADD7-FB091DA11A48}" presName="rootConnector" presStyleLbl="node4" presStyleIdx="27" presStyleCnt="29"/>
      <dgm:spPr/>
      <dgm:t>
        <a:bodyPr/>
        <a:lstStyle/>
        <a:p>
          <a:endParaRPr lang="fr-FR"/>
        </a:p>
      </dgm:t>
    </dgm:pt>
    <dgm:pt modelId="{331446B4-BF4F-45E0-83BF-1F7BF04808A1}" type="pres">
      <dgm:prSet presAssocID="{EC628642-3F57-4812-ADD7-FB091DA11A48}" presName="hierChild4" presStyleCnt="0"/>
      <dgm:spPr/>
    </dgm:pt>
    <dgm:pt modelId="{A4F5C0BD-0375-48DC-8E71-5A359B8E5CDC}" type="pres">
      <dgm:prSet presAssocID="{EC628642-3F57-4812-ADD7-FB091DA11A48}" presName="hierChild5" presStyleCnt="0"/>
      <dgm:spPr/>
    </dgm:pt>
    <dgm:pt modelId="{BE3D50B6-6614-4912-88BD-0AD2A3DCC522}" type="pres">
      <dgm:prSet presAssocID="{D6038A9F-EFF6-4E6A-AFD2-DF8192BC94F0}" presName="Name37" presStyleLbl="parChTrans1D4" presStyleIdx="28" presStyleCnt="29"/>
      <dgm:spPr/>
      <dgm:t>
        <a:bodyPr/>
        <a:lstStyle/>
        <a:p>
          <a:endParaRPr lang="fr-FR"/>
        </a:p>
      </dgm:t>
    </dgm:pt>
    <dgm:pt modelId="{A08D1FB6-3756-4711-8FD6-57E500F19AAC}" type="pres">
      <dgm:prSet presAssocID="{A27C0F65-B879-4288-81A7-F804B0513C26}" presName="hierRoot2" presStyleCnt="0">
        <dgm:presLayoutVars>
          <dgm:hierBranch val="init"/>
        </dgm:presLayoutVars>
      </dgm:prSet>
      <dgm:spPr/>
    </dgm:pt>
    <dgm:pt modelId="{04853DB8-46CD-4830-93E5-5A8DBB06D9A9}" type="pres">
      <dgm:prSet presAssocID="{A27C0F65-B879-4288-81A7-F804B0513C26}" presName="rootComposite" presStyleCnt="0"/>
      <dgm:spPr/>
    </dgm:pt>
    <dgm:pt modelId="{D9B72AE7-0C23-475F-8EE2-25A9D4B6AAEB}" type="pres">
      <dgm:prSet presAssocID="{A27C0F65-B879-4288-81A7-F804B0513C26}" presName="rootText" presStyleLbl="node4" presStyleIdx="28" presStyleCnt="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3FA98D6-E446-4A44-9B54-570DEA24592D}" type="pres">
      <dgm:prSet presAssocID="{A27C0F65-B879-4288-81A7-F804B0513C26}" presName="rootConnector" presStyleLbl="node4" presStyleIdx="28" presStyleCnt="29"/>
      <dgm:spPr/>
      <dgm:t>
        <a:bodyPr/>
        <a:lstStyle/>
        <a:p>
          <a:endParaRPr lang="fr-FR"/>
        </a:p>
      </dgm:t>
    </dgm:pt>
    <dgm:pt modelId="{69B841FF-F454-4568-95B8-C0ED2B3BEC6E}" type="pres">
      <dgm:prSet presAssocID="{A27C0F65-B879-4288-81A7-F804B0513C26}" presName="hierChild4" presStyleCnt="0"/>
      <dgm:spPr/>
    </dgm:pt>
    <dgm:pt modelId="{2F08423F-C1A6-4EDA-9F6F-C83CCAF53EBA}" type="pres">
      <dgm:prSet presAssocID="{A27C0F65-B879-4288-81A7-F804B0513C26}" presName="hierChild5" presStyleCnt="0"/>
      <dgm:spPr/>
    </dgm:pt>
    <dgm:pt modelId="{2FEA711B-8ECB-41F8-BCD2-956B93E105BC}" type="pres">
      <dgm:prSet presAssocID="{22B0DB68-3691-45C4-9015-BE59C436CF0E}" presName="hierChild5" presStyleCnt="0"/>
      <dgm:spPr/>
    </dgm:pt>
    <dgm:pt modelId="{CBB3B1E0-6AC4-4100-AABC-90772DBD830D}" type="pres">
      <dgm:prSet presAssocID="{CC32DA10-9ECB-45EA-BA32-C767E2E5E9AB}" presName="hierChild5" presStyleCnt="0"/>
      <dgm:spPr/>
    </dgm:pt>
    <dgm:pt modelId="{55F74FF3-B71B-41AD-9169-6F056AC3709D}" type="pres">
      <dgm:prSet presAssocID="{D033DF92-591E-4746-9E00-0AD276C39D05}" presName="hierChild3" presStyleCnt="0"/>
      <dgm:spPr/>
    </dgm:pt>
  </dgm:ptLst>
  <dgm:cxnLst>
    <dgm:cxn modelId="{B95BCAB8-6EC3-49A9-AF03-BD019C43D039}" type="presOf" srcId="{07EFFE10-671E-407D-B14C-293E8FC47B84}" destId="{5A81B925-9A6F-4B4F-908D-3FEA6BA903D6}" srcOrd="1" destOrd="0" presId="urn:microsoft.com/office/officeart/2005/8/layout/orgChart1"/>
    <dgm:cxn modelId="{0D3FBCBC-EC60-4B6C-AE8E-BE25F719878B}" type="presOf" srcId="{93F6A26B-30E7-4AFE-81DB-FCCF4E8521C6}" destId="{AC0E0956-A553-4872-8FAD-7473BCACDDC0}" srcOrd="0" destOrd="0" presId="urn:microsoft.com/office/officeart/2005/8/layout/orgChart1"/>
    <dgm:cxn modelId="{D4EA3802-1106-487C-A83D-6787D4F6B966}" type="presOf" srcId="{697AF0B7-3335-4A29-8EA2-2ED9864D855C}" destId="{1ADD58F1-E942-480C-9FB1-ADC69C8651FA}" srcOrd="1" destOrd="0" presId="urn:microsoft.com/office/officeart/2005/8/layout/orgChart1"/>
    <dgm:cxn modelId="{ADCF33EB-298D-400A-A8E3-5FEB47D7432D}" type="presOf" srcId="{9AD1B590-1E75-48F6-B0CF-8AF511D235CA}" destId="{6D05B169-6B32-4C38-8B3E-BA455B8DD443}" srcOrd="0" destOrd="0" presId="urn:microsoft.com/office/officeart/2005/8/layout/orgChart1"/>
    <dgm:cxn modelId="{4579CBF3-56C8-4CDC-BAFF-91EEB8538EFA}" type="presOf" srcId="{CC32DA10-9ECB-45EA-BA32-C767E2E5E9AB}" destId="{D4969329-4A00-48F2-9274-E44BCEA53B81}" srcOrd="0" destOrd="0" presId="urn:microsoft.com/office/officeart/2005/8/layout/orgChart1"/>
    <dgm:cxn modelId="{21D965CE-2829-4378-9650-C58AD37A79C9}" type="presOf" srcId="{07EFFE10-671E-407D-B14C-293E8FC47B84}" destId="{93777E03-C33E-4167-823F-90B0951A72DD}" srcOrd="0" destOrd="0" presId="urn:microsoft.com/office/officeart/2005/8/layout/orgChart1"/>
    <dgm:cxn modelId="{80D346F7-B65C-4F12-8F45-AD3ECE6A6863}" srcId="{88871ED7-1269-4A75-922E-F81994E58B52}" destId="{00558ECB-446F-4F7B-868C-1D20E576C89C}" srcOrd="0" destOrd="0" parTransId="{9E95D9AC-3A7F-4BAC-9BD1-31D788498461}" sibTransId="{FCBF5BBE-87FB-473B-BEC8-D7871C07BEC8}"/>
    <dgm:cxn modelId="{31EB8B8C-0460-4AE6-955D-6E28EDBA568F}" type="presOf" srcId="{2DBA9F06-5558-4E98-8110-E5030709742C}" destId="{E2F018D3-90BF-458E-8D0B-B4FD6B1F481B}" srcOrd="0" destOrd="0" presId="urn:microsoft.com/office/officeart/2005/8/layout/orgChart1"/>
    <dgm:cxn modelId="{460168C1-FDD8-44E0-BE89-C3D288349B07}" type="presOf" srcId="{1A6A0F7C-97F8-4825-BFC2-E6572D6282C2}" destId="{1659DA9C-FB52-4C28-8AEE-99D8FB7F7123}" srcOrd="0" destOrd="0" presId="urn:microsoft.com/office/officeart/2005/8/layout/orgChart1"/>
    <dgm:cxn modelId="{821E5838-7F93-4ACA-A630-FD4123332C22}" type="presOf" srcId="{108AD828-8CA6-4E53-BE1F-0A8853780930}" destId="{C9697056-923F-4287-B781-6321DD1760C4}" srcOrd="0" destOrd="0" presId="urn:microsoft.com/office/officeart/2005/8/layout/orgChart1"/>
    <dgm:cxn modelId="{DFA116BE-A76F-4354-B397-397E90783622}" srcId="{D033DF92-591E-4746-9E00-0AD276C39D05}" destId="{7522B1C0-DC78-428A-81FA-763102BDE416}" srcOrd="3" destOrd="0" parTransId="{43D84F1F-C6A8-4A33-A1C2-7A8945D3D835}" sibTransId="{C1B5CF78-84E6-4652-A2CC-0A1656D2BE7D}"/>
    <dgm:cxn modelId="{D4F15997-8880-4FF7-89A6-4CF32E42690B}" srcId="{F724766C-F346-4ADA-A399-6A4A07573819}" destId="{49EC35AD-48E9-4C26-8F9F-1EF36A46447C}" srcOrd="0" destOrd="0" parTransId="{931F00F7-2914-45B3-BDAF-21764062573C}" sibTransId="{C551ED56-B452-4B41-9129-693C001694C1}"/>
    <dgm:cxn modelId="{4856EA94-4E5B-4566-89F7-2A1CDE87A87A}" type="presOf" srcId="{1A6A0F7C-97F8-4825-BFC2-E6572D6282C2}" destId="{4D5C4D64-7738-438C-A548-D8262377D15A}" srcOrd="1" destOrd="0" presId="urn:microsoft.com/office/officeart/2005/8/layout/orgChart1"/>
    <dgm:cxn modelId="{8BEF03E0-39A5-4836-B043-B0A931C44912}" type="presOf" srcId="{3DC050E4-9660-4224-AB2F-CE1E0C885AA6}" destId="{CD042B7F-677D-4590-A3AD-81E10AFD14BA}" srcOrd="1" destOrd="0" presId="urn:microsoft.com/office/officeart/2005/8/layout/orgChart1"/>
    <dgm:cxn modelId="{C975FF41-042B-4A2C-B6A9-2599ED5798CA}" type="presOf" srcId="{0CDE1022-0794-4F0C-8AD3-3541125B320E}" destId="{DA4FDEA0-1A5B-4D6B-9CBD-219837E8F2E5}" srcOrd="0" destOrd="0" presId="urn:microsoft.com/office/officeart/2005/8/layout/orgChart1"/>
    <dgm:cxn modelId="{7F55B105-84DE-44CB-BE1B-B602CB07A022}" type="presOf" srcId="{8D3ECA44-F88D-4FF7-9C8F-C88438914EB2}" destId="{BC7E1B64-50D0-4F4E-BB33-1EDD33775FCC}" srcOrd="0" destOrd="0" presId="urn:microsoft.com/office/officeart/2005/8/layout/orgChart1"/>
    <dgm:cxn modelId="{38431ECC-83C7-4F28-A122-345600771CA2}" type="presOf" srcId="{81E67C67-3A5C-4274-92E1-02C8EA7A548E}" destId="{C1E5521E-16A2-4526-A7C1-66CC18E96CCF}" srcOrd="0" destOrd="0" presId="urn:microsoft.com/office/officeart/2005/8/layout/orgChart1"/>
    <dgm:cxn modelId="{8FEE8F15-E2D1-4593-B360-B334F247B854}" type="presOf" srcId="{9E95D9AC-3A7F-4BAC-9BD1-31D788498461}" destId="{2502BF1C-2C17-42D9-A3DC-45AED1753C31}" srcOrd="0" destOrd="0" presId="urn:microsoft.com/office/officeart/2005/8/layout/orgChart1"/>
    <dgm:cxn modelId="{0BC97C8E-8D21-4D5A-936C-5A30CC490237}" srcId="{8D3ECA44-F88D-4FF7-9C8F-C88438914EB2}" destId="{D033DF92-591E-4746-9E00-0AD276C39D05}" srcOrd="0" destOrd="0" parTransId="{8664AB6B-4240-4D60-8BCB-7F97CEDAF60B}" sibTransId="{E7CDF688-5523-418A-A9FA-4404622AF237}"/>
    <dgm:cxn modelId="{FF1195A1-DC90-4318-9EBF-9F4547784DC8}" type="presOf" srcId="{060F1E4E-7071-41F6-853B-1C6AE61ABA08}" destId="{A5DD6F9B-25C1-4008-B245-0E04984ADFD9}" srcOrd="0" destOrd="0" presId="urn:microsoft.com/office/officeart/2005/8/layout/orgChart1"/>
    <dgm:cxn modelId="{336394F0-25F0-4ED6-8D3E-61AFDE9EA861}" type="presOf" srcId="{F724766C-F346-4ADA-A399-6A4A07573819}" destId="{1D6A0FE2-1498-4D51-BC9C-AE9333D1D2E7}" srcOrd="0" destOrd="0" presId="urn:microsoft.com/office/officeart/2005/8/layout/orgChart1"/>
    <dgm:cxn modelId="{61DCF0CF-70EA-4DD8-84C4-9C8FCB1A0DA0}" type="presOf" srcId="{0C4B955C-04E7-40C1-AF21-4B35AA261041}" destId="{A2F4CDC9-F1E2-4BF7-B4AA-E65D38062D3E}" srcOrd="0" destOrd="0" presId="urn:microsoft.com/office/officeart/2005/8/layout/orgChart1"/>
    <dgm:cxn modelId="{C63DB52A-89EB-4596-A2E0-CF5BBB49F335}" type="presOf" srcId="{5AA16864-0100-41F6-A153-EB8FF252F8F7}" destId="{73E3A249-D03F-4542-993E-515E5B740603}" srcOrd="0" destOrd="0" presId="urn:microsoft.com/office/officeart/2005/8/layout/orgChart1"/>
    <dgm:cxn modelId="{8DE63FF5-A93D-4FE7-8D6E-A4E4810FAD90}" type="presOf" srcId="{ECBFC0ED-A850-4423-B46E-441388CB67A2}" destId="{0E7D3417-5191-4E90-AF5A-F9ACEACC6B55}" srcOrd="0" destOrd="0" presId="urn:microsoft.com/office/officeart/2005/8/layout/orgChart1"/>
    <dgm:cxn modelId="{8EB1705D-371F-4347-9D93-F04FEBF1CC71}" type="presOf" srcId="{2DBA9F06-5558-4E98-8110-E5030709742C}" destId="{A75650F7-0C31-4DFE-A629-717D3B375BE0}" srcOrd="1" destOrd="0" presId="urn:microsoft.com/office/officeart/2005/8/layout/orgChart1"/>
    <dgm:cxn modelId="{742B425C-9E7F-463D-856B-70A90FDE815D}" type="presOf" srcId="{67C7C04C-4A5A-488B-A4F2-B58FC3519997}" destId="{1887B071-BD7F-46A2-BDE0-2557FF358143}" srcOrd="1" destOrd="0" presId="urn:microsoft.com/office/officeart/2005/8/layout/orgChart1"/>
    <dgm:cxn modelId="{CBC37052-6F67-4ABE-B6F5-E65477D0AF6E}" type="presOf" srcId="{7212109E-3AE1-4391-8574-B08454F2A184}" destId="{0067EA75-BEFB-4B16-B452-331A8D9BA325}" srcOrd="0" destOrd="0" presId="urn:microsoft.com/office/officeart/2005/8/layout/orgChart1"/>
    <dgm:cxn modelId="{CC9A0675-40DA-4A05-8B96-9BCEE92839D1}" type="presOf" srcId="{00558ECB-446F-4F7B-868C-1D20E576C89C}" destId="{532372C6-263A-44F3-9671-C5ADECE82A06}" srcOrd="0" destOrd="0" presId="urn:microsoft.com/office/officeart/2005/8/layout/orgChart1"/>
    <dgm:cxn modelId="{CD3EC17D-F67D-4509-99B6-0CAC73614ABF}" srcId="{02BA73C4-4518-4C76-8C4A-DBD9BAB61253}" destId="{03612CAC-CFA9-4409-9566-49BDB2310987}" srcOrd="0" destOrd="0" parTransId="{4B600357-A91D-43EB-9243-B3F77F01B3C6}" sibTransId="{B38203AC-941A-43C1-93FE-D799DC3879C5}"/>
    <dgm:cxn modelId="{1616BCF0-DEF2-4BE3-A4D1-125DC29CA0C1}" type="presOf" srcId="{6DC0ADE0-38E1-4BA5-AC5E-E6F9C12AE7A5}" destId="{B01AF475-2B03-437D-92C4-1B0215518D78}" srcOrd="1" destOrd="0" presId="urn:microsoft.com/office/officeart/2005/8/layout/orgChart1"/>
    <dgm:cxn modelId="{239E6BA1-BB18-4FBD-BF20-CBAC774314B5}" type="presOf" srcId="{ECBFC0ED-A850-4423-B46E-441388CB67A2}" destId="{C3FA3332-6F72-48D2-8705-CF8285C128E7}" srcOrd="1" destOrd="0" presId="urn:microsoft.com/office/officeart/2005/8/layout/orgChart1"/>
    <dgm:cxn modelId="{EBA82289-94B4-438B-9812-E6FC7E8D4862}" srcId="{6DC0ADE0-38E1-4BA5-AC5E-E6F9C12AE7A5}" destId="{5755EA45-4327-4C3A-8C28-CBCB8D4C3DF9}" srcOrd="0" destOrd="0" parTransId="{E519FF65-D33B-4E1D-B4E4-0DF71BCFA1C1}" sibTransId="{D4F56E9A-1528-41F1-AE94-A8352B3CAC8F}"/>
    <dgm:cxn modelId="{D8D72AF0-E25C-47E4-B520-D88007AFB086}" type="presOf" srcId="{5C680B25-46DD-4904-8CEF-DC49BBFF4623}" destId="{E1748EBD-DCC7-4887-83F7-83469185C208}" srcOrd="1" destOrd="0" presId="urn:microsoft.com/office/officeart/2005/8/layout/orgChart1"/>
    <dgm:cxn modelId="{B51CBC5E-72E9-4A36-A9DE-3BF31E9AE40F}" type="presOf" srcId="{79F73497-191C-489E-AB07-B5F7AF4168AC}" destId="{8FC3E6CC-CD7C-4546-9C37-09B35222F0E2}" srcOrd="0" destOrd="0" presId="urn:microsoft.com/office/officeart/2005/8/layout/orgChart1"/>
    <dgm:cxn modelId="{C46F2B00-0BB4-420A-A203-10488534EFDC}" type="presOf" srcId="{EBE09770-7F77-4097-A35D-5EA179BFEFB0}" destId="{70A36D70-DB7A-4E79-8D31-610AB78F93E1}" srcOrd="0" destOrd="0" presId="urn:microsoft.com/office/officeart/2005/8/layout/orgChart1"/>
    <dgm:cxn modelId="{EBB3BEAF-2D4F-4109-AFAF-A873FEABDF3E}" srcId="{D033DF92-591E-4746-9E00-0AD276C39D05}" destId="{B803AF27-CD03-47BF-BC40-BE40AD0A067C}" srcOrd="2" destOrd="0" parTransId="{A995E83F-24E5-43F0-BA6E-E471ABD8EB86}" sibTransId="{A54B28DF-3929-465E-AF47-9FDF831C88FB}"/>
    <dgm:cxn modelId="{F66D89D2-885B-4348-AC98-9277E4D44017}" type="presOf" srcId="{00558ECB-446F-4F7B-868C-1D20E576C89C}" destId="{918DB35E-A9E0-4B79-AB66-06D590C99FF6}" srcOrd="1" destOrd="0" presId="urn:microsoft.com/office/officeart/2005/8/layout/orgChart1"/>
    <dgm:cxn modelId="{42856200-EAD9-44B9-B34D-407F64E284DC}" type="presOf" srcId="{67728D81-C84A-49F8-8815-1BE260330503}" destId="{A6C2C19D-F69B-439F-863D-F55DF3EF066B}" srcOrd="0" destOrd="0" presId="urn:microsoft.com/office/officeart/2005/8/layout/orgChart1"/>
    <dgm:cxn modelId="{4E2C9BC0-F617-445E-9919-962FEA3EE903}" type="presOf" srcId="{81D0F094-BABF-44D0-A2FB-ECA666A1EB57}" destId="{699676F3-DF70-49A2-A988-CED8F7F55921}" srcOrd="0" destOrd="0" presId="urn:microsoft.com/office/officeart/2005/8/layout/orgChart1"/>
    <dgm:cxn modelId="{CC8DA6BF-AE5C-4E3E-BB11-13A38F040830}" srcId="{295F9438-A65F-45F7-BBA3-93BE4ECAB929}" destId="{10B00902-71A2-437F-A102-F675DB48A41E}" srcOrd="0" destOrd="0" parTransId="{03D47A2D-D2CE-49CE-B533-C8537A6E46FE}" sibTransId="{A91E9FE9-0BD5-4B77-845D-F8C86AB9E160}"/>
    <dgm:cxn modelId="{B82BEA5C-FA21-4216-B813-D157018AF027}" srcId="{D033DF92-591E-4746-9E00-0AD276C39D05}" destId="{295F9438-A65F-45F7-BBA3-93BE4ECAB929}" srcOrd="0" destOrd="0" parTransId="{442C8D34-D48D-4B53-B791-1853A07A8EF7}" sibTransId="{C461B316-F7C9-44E7-9568-73AB42EDBA5F}"/>
    <dgm:cxn modelId="{8C568090-20AA-4B08-9807-757F7FA32A1E}" type="presOf" srcId="{9F3D2A7F-1464-4A12-BC69-65E0503B36C1}" destId="{C5E4E6B1-5089-4C70-908E-DC6034B61DC3}" srcOrd="0" destOrd="0" presId="urn:microsoft.com/office/officeart/2005/8/layout/orgChart1"/>
    <dgm:cxn modelId="{18025D07-003E-4D0C-A9E7-EFCF69685BEB}" type="presOf" srcId="{6DC0ADE0-38E1-4BA5-AC5E-E6F9C12AE7A5}" destId="{D0C3D2D2-FA7E-4DE6-8079-685DAC572482}" srcOrd="0" destOrd="0" presId="urn:microsoft.com/office/officeart/2005/8/layout/orgChart1"/>
    <dgm:cxn modelId="{FAA2BF0F-0CD2-440B-9522-DC4A52985599}" srcId="{5755EA45-4327-4C3A-8C28-CBCB8D4C3DF9}" destId="{0C4B955C-04E7-40C1-AF21-4B35AA261041}" srcOrd="0" destOrd="0" parTransId="{108AD828-8CA6-4E53-BE1F-0A8853780930}" sibTransId="{084F0628-545D-4885-8166-8FB03CB9E90D}"/>
    <dgm:cxn modelId="{12AF0410-1C53-4DD4-8A00-D72992EFD2F8}" srcId="{81D0F094-BABF-44D0-A2FB-ECA666A1EB57}" destId="{88871ED7-1269-4A75-922E-F81994E58B52}" srcOrd="1" destOrd="0" parTransId="{6E9ED8F6-8E30-4E7E-ADCA-D76B9364E157}" sibTransId="{B34FC7D6-8E90-4CAE-A1B3-ADBBA2556FB3}"/>
    <dgm:cxn modelId="{26FAC3BD-9273-43C9-A8A3-CA7821771184}" type="presOf" srcId="{F7F1BE4D-6E91-4966-A0BD-2E7BA8D41CDD}" destId="{915DD0A8-E456-4261-999A-F59E0A7DC082}" srcOrd="1" destOrd="0" presId="urn:microsoft.com/office/officeart/2005/8/layout/orgChart1"/>
    <dgm:cxn modelId="{3418DCAC-0A75-4AEE-8564-5E8D5125F868}" type="presOf" srcId="{AF60AB40-6D36-459B-81C0-D86766F45E41}" destId="{2366A86B-6263-47D3-9C54-0F4DA6C996BD}" srcOrd="0" destOrd="0" presId="urn:microsoft.com/office/officeart/2005/8/layout/orgChart1"/>
    <dgm:cxn modelId="{4306E702-3ABE-41C0-9833-59BDDC46FBD2}" type="presOf" srcId="{EF6F3320-DDAD-4E95-B608-52003CB28F3E}" destId="{7A1AE54A-F4E8-44F3-AC25-B914F60BCEB5}" srcOrd="0" destOrd="0" presId="urn:microsoft.com/office/officeart/2005/8/layout/orgChart1"/>
    <dgm:cxn modelId="{3883B975-D13D-4010-8C95-F9B18D5F6FDE}" type="presOf" srcId="{4B600357-A91D-43EB-9243-B3F77F01B3C6}" destId="{782350B6-C8C6-4CE1-9805-D030465FFE3E}" srcOrd="0" destOrd="0" presId="urn:microsoft.com/office/officeart/2005/8/layout/orgChart1"/>
    <dgm:cxn modelId="{9EFD891D-835B-4EA8-8A49-FC7EED56C8B9}" srcId="{81D0F094-BABF-44D0-A2FB-ECA666A1EB57}" destId="{3DC050E4-9660-4224-AB2F-CE1E0C885AA6}" srcOrd="0" destOrd="0" parTransId="{7212109E-3AE1-4391-8574-B08454F2A184}" sibTransId="{ECF2F658-5D28-43CC-94E3-A7B14A1C318C}"/>
    <dgm:cxn modelId="{DC6F8F03-3A0E-4CB5-9955-A3524DE7ABA3}" type="presOf" srcId="{B688F5B9-294A-4928-8702-FE88B82DD349}" destId="{7FAE5008-F839-461A-A371-E82EA321A7E3}" srcOrd="0" destOrd="0" presId="urn:microsoft.com/office/officeart/2005/8/layout/orgChart1"/>
    <dgm:cxn modelId="{FF9206A4-8C89-4ACA-8ABC-894A4E31F78B}" type="presOf" srcId="{BF742AC0-DEC3-4983-97CA-C1BB82E3A967}" destId="{31BE1FB0-69AA-4A45-AD52-696A8B74545A}" srcOrd="0" destOrd="0" presId="urn:microsoft.com/office/officeart/2005/8/layout/orgChart1"/>
    <dgm:cxn modelId="{0E32D536-FC1C-4C6C-900B-389B246AF456}" type="presOf" srcId="{A1DD6BE3-E450-432A-AC5F-FF8D8EC28929}" destId="{061455D2-8E34-4983-8A46-5867C78C8B6C}" srcOrd="0" destOrd="0" presId="urn:microsoft.com/office/officeart/2005/8/layout/orgChart1"/>
    <dgm:cxn modelId="{86236EB0-784B-49AC-ABFE-835CD3B97901}" type="presOf" srcId="{F7F1BE4D-6E91-4966-A0BD-2E7BA8D41CDD}" destId="{F23411AC-76E6-480C-81CA-DFC34386D813}" srcOrd="0" destOrd="0" presId="urn:microsoft.com/office/officeart/2005/8/layout/orgChart1"/>
    <dgm:cxn modelId="{B622C878-1A0B-44AE-94AE-3095F27BB756}" type="presOf" srcId="{7522B1C0-DC78-428A-81FA-763102BDE416}" destId="{F7AA9C25-7C1B-41E7-8BA8-7AD4D414C1B3}" srcOrd="0" destOrd="0" presId="urn:microsoft.com/office/officeart/2005/8/layout/orgChart1"/>
    <dgm:cxn modelId="{6A460191-90CA-4A60-955D-FE4DFCC0851E}" srcId="{C19CC7A4-E02A-4D45-ABAF-4E724F1EF09E}" destId="{B5B8BD67-35EE-403E-B416-2983D6AD6572}" srcOrd="1" destOrd="0" parTransId="{DC3156CC-3ED5-4E4D-B5DB-192DBDEC65B6}" sibTransId="{C4D658C6-6288-430E-8C94-4138B6ED5801}"/>
    <dgm:cxn modelId="{19DE71B0-79B0-4A01-85D7-E9A7785F6B6E}" type="presOf" srcId="{B5B8BD67-35EE-403E-B416-2983D6AD6572}" destId="{28C46AA5-FA9D-4CCF-9432-DD7E8927C8C7}" srcOrd="1" destOrd="0" presId="urn:microsoft.com/office/officeart/2005/8/layout/orgChart1"/>
    <dgm:cxn modelId="{40A8675D-2AB3-4FDE-BFC7-879A7B39D0EF}" type="presOf" srcId="{2C78A0F8-4662-4B23-BB82-17B2A9A7029C}" destId="{FF193CFC-B7D8-4802-80D9-AE3AA729BB13}" srcOrd="0" destOrd="0" presId="urn:microsoft.com/office/officeart/2005/8/layout/orgChart1"/>
    <dgm:cxn modelId="{8BFCF082-5AB4-4CF1-B811-4F92E7057EB5}" type="presOf" srcId="{420FDDB2-CBCC-4D28-9AFA-A8A1C868C612}" destId="{68371329-2F54-49C4-B124-D6DD0DAC22F1}" srcOrd="0" destOrd="0" presId="urn:microsoft.com/office/officeart/2005/8/layout/orgChart1"/>
    <dgm:cxn modelId="{4D7D52DC-E3ED-4ABC-AA62-D30BAF6E0EE9}" type="presOf" srcId="{A27C0F65-B879-4288-81A7-F804B0513C26}" destId="{D9B72AE7-0C23-475F-8EE2-25A9D4B6AAEB}" srcOrd="0" destOrd="0" presId="urn:microsoft.com/office/officeart/2005/8/layout/orgChart1"/>
    <dgm:cxn modelId="{314AA8D7-28DA-4AD5-AB14-67B251776238}" type="presOf" srcId="{5C680B25-46DD-4904-8CEF-DC49BBFF4623}" destId="{A715A116-41F8-4542-AC39-10C9CBD38D63}" srcOrd="0" destOrd="0" presId="urn:microsoft.com/office/officeart/2005/8/layout/orgChart1"/>
    <dgm:cxn modelId="{D5162BDD-4148-4691-B960-DBA42303B9AE}" type="presOf" srcId="{A27C0F65-B879-4288-81A7-F804B0513C26}" destId="{C3FA98D6-E446-4A44-9B54-570DEA24592D}" srcOrd="1" destOrd="0" presId="urn:microsoft.com/office/officeart/2005/8/layout/orgChart1"/>
    <dgm:cxn modelId="{726AF747-AED3-4D1E-A28D-6E16997910FD}" type="presOf" srcId="{E519FF65-D33B-4E1D-B4E4-0DF71BCFA1C1}" destId="{BF0EA45A-6D25-4067-A221-E51ED850B646}" srcOrd="0" destOrd="0" presId="urn:microsoft.com/office/officeart/2005/8/layout/orgChart1"/>
    <dgm:cxn modelId="{4877CB4C-C93B-433F-A390-22154A345F91}" type="presOf" srcId="{49EC35AD-48E9-4C26-8F9F-1EF36A46447C}" destId="{0A31EC52-A73B-44A1-89B3-53561B12F484}" srcOrd="0" destOrd="0" presId="urn:microsoft.com/office/officeart/2005/8/layout/orgChart1"/>
    <dgm:cxn modelId="{92876ED8-5667-4B51-95A8-BB3A998FCC80}" type="presOf" srcId="{5755EA45-4327-4C3A-8C28-CBCB8D4C3DF9}" destId="{E5BF7431-94E6-4DBF-83F6-E7D07D901384}" srcOrd="0" destOrd="0" presId="urn:microsoft.com/office/officeart/2005/8/layout/orgChart1"/>
    <dgm:cxn modelId="{CD744B67-9CEE-432F-A899-BF43C9B99767}" srcId="{7522B1C0-DC78-428A-81FA-763102BDE416}" destId="{6DC0ADE0-38E1-4BA5-AC5E-E6F9C12AE7A5}" srcOrd="0" destOrd="0" parTransId="{21929A86-F0E0-4685-A475-2103B30FA42D}" sibTransId="{63973AE0-BF0D-4011-A321-11F2EB715D05}"/>
    <dgm:cxn modelId="{8A7163C8-8A80-46CF-817A-921EF02CA2CB}" type="presOf" srcId="{931F00F7-2914-45B3-BDAF-21764062573C}" destId="{9B7A54CE-85B1-4904-A9FF-5B6702ED774E}" srcOrd="0" destOrd="0" presId="urn:microsoft.com/office/officeart/2005/8/layout/orgChart1"/>
    <dgm:cxn modelId="{401A989C-8451-4147-8C34-526DAE93A271}" srcId="{88871ED7-1269-4A75-922E-F81994E58B52}" destId="{697AF0B7-3335-4A29-8EA2-2ED9864D855C}" srcOrd="1" destOrd="0" parTransId="{5AA16864-0100-41F6-A153-EB8FF252F8F7}" sibTransId="{6C65A92F-E832-4674-AC70-BAC1A65500DC}"/>
    <dgm:cxn modelId="{65055D8F-0410-47CE-ADCD-9F27EFC7EA53}" type="presOf" srcId="{0C4B955C-04E7-40C1-AF21-4B35AA261041}" destId="{106664CD-A477-44F6-B518-A9CA222C23E7}" srcOrd="1" destOrd="0" presId="urn:microsoft.com/office/officeart/2005/8/layout/orgChart1"/>
    <dgm:cxn modelId="{810E75DC-708D-4843-B12B-6ECBB6FADAE8}" type="presOf" srcId="{B803AF27-CD03-47BF-BC40-BE40AD0A067C}" destId="{5C129854-C2C6-4995-B60E-720BD765CE64}" srcOrd="1" destOrd="0" presId="urn:microsoft.com/office/officeart/2005/8/layout/orgChart1"/>
    <dgm:cxn modelId="{BAA86496-5485-4A2A-A91F-630A45A7A53F}" srcId="{C19CC7A4-E02A-4D45-ABAF-4E724F1EF09E}" destId="{0CDE1022-0794-4F0C-8AD3-3541125B320E}" srcOrd="0" destOrd="0" parTransId="{28A167B1-0EF5-4845-80E8-12F7C8AE8ABA}" sibTransId="{DF73EB17-4E2F-4E18-A884-3CE084E34A7C}"/>
    <dgm:cxn modelId="{9A3BC53D-6795-49FC-8EA9-EC55C02593DA}" type="presOf" srcId="{D033DF92-591E-4746-9E00-0AD276C39D05}" destId="{D0DAEFCA-4C35-4E05-BC99-0C23B06BB452}" srcOrd="1" destOrd="0" presId="urn:microsoft.com/office/officeart/2005/8/layout/orgChart1"/>
    <dgm:cxn modelId="{01EB7342-A595-41F5-9817-3E8E190FB153}" type="presOf" srcId="{D033DF92-591E-4746-9E00-0AD276C39D05}" destId="{9E99A883-3E50-4E09-95D1-005A11783768}" srcOrd="0" destOrd="0" presId="urn:microsoft.com/office/officeart/2005/8/layout/orgChart1"/>
    <dgm:cxn modelId="{228BBB03-67D2-4552-844D-EF64FAF2F08E}" srcId="{0C4B955C-04E7-40C1-AF21-4B35AA261041}" destId="{67C7C04C-4A5A-488B-A4F2-B58FC3519997}" srcOrd="1" destOrd="0" parTransId="{BF742AC0-DEC3-4983-97CA-C1BB82E3A967}" sibTransId="{4C1F20D2-4B8A-48C8-8A17-F6EA01035393}"/>
    <dgm:cxn modelId="{8A801A1C-7D72-4B95-A6FE-7D3CB6FC603F}" type="presOf" srcId="{4A73467D-674F-495B-B90E-9393698BB863}" destId="{9E7B0436-DCF4-4F28-9530-2D1250A47377}" srcOrd="0" destOrd="0" presId="urn:microsoft.com/office/officeart/2005/8/layout/orgChart1"/>
    <dgm:cxn modelId="{FBF4784D-A075-4629-AD33-1DB758C49D58}" type="presOf" srcId="{22B0DB68-3691-45C4-9015-BE59C436CF0E}" destId="{9A6D7D21-B4AE-46D3-8CD9-4A8FF15B63D1}" srcOrd="0" destOrd="0" presId="urn:microsoft.com/office/officeart/2005/8/layout/orgChart1"/>
    <dgm:cxn modelId="{C8F3929D-40CB-42FE-ABE5-4214A0EC419F}" type="presOf" srcId="{DC3156CC-3ED5-4E4D-B5DB-192DBDEC65B6}" destId="{CAAFD145-94C8-4975-830A-612B874825FB}" srcOrd="0" destOrd="0" presId="urn:microsoft.com/office/officeart/2005/8/layout/orgChart1"/>
    <dgm:cxn modelId="{DFFFCE9C-7DF6-4BF9-97B9-52BC3DDE040E}" type="presOf" srcId="{EC628642-3F57-4812-ADD7-FB091DA11A48}" destId="{98D5D3E8-1770-460C-9255-BE0AD70CB020}" srcOrd="0" destOrd="0" presId="urn:microsoft.com/office/officeart/2005/8/layout/orgChart1"/>
    <dgm:cxn modelId="{BF734BBB-317D-4FC6-B5AB-A9F055B4FEB8}" type="presOf" srcId="{D36A18C8-A707-41BE-9093-0D4364A375C4}" destId="{69934DC5-282A-4867-94F7-ABE0B1EDCA66}" srcOrd="0" destOrd="0" presId="urn:microsoft.com/office/officeart/2005/8/layout/orgChart1"/>
    <dgm:cxn modelId="{78DAB67C-948B-448D-A1B8-5C1B700F9895}" type="presOf" srcId="{67C7C04C-4A5A-488B-A4F2-B58FC3519997}" destId="{579F7225-B34A-4DAB-99E3-15A3C6FD54F0}" srcOrd="0" destOrd="0" presId="urn:microsoft.com/office/officeart/2005/8/layout/orgChart1"/>
    <dgm:cxn modelId="{ABB11F76-BD23-41DB-A5A7-56E0DF300E98}" srcId="{22B0DB68-3691-45C4-9015-BE59C436CF0E}" destId="{EC628642-3F57-4812-ADD7-FB091DA11A48}" srcOrd="2" destOrd="0" parTransId="{6FC784C5-5C2B-4EF5-91AA-04044F81856E}" sibTransId="{3F1D7143-2F90-4B37-9856-42DFA1DF5854}"/>
    <dgm:cxn modelId="{75D42F8B-0BD6-4DAB-A59B-7D83A8383FDA}" type="presOf" srcId="{AF0B346E-EFA2-48FE-8DA5-701B7EDD313F}" destId="{D6F2165E-FEA6-44DE-8015-B6F82585FB33}" srcOrd="1" destOrd="0" presId="urn:microsoft.com/office/officeart/2005/8/layout/orgChart1"/>
    <dgm:cxn modelId="{F9519872-A3A5-46DD-999F-51CF60224655}" type="presOf" srcId="{89B63D5E-B1F8-4B0F-A735-7AA5D14824D7}" destId="{6EB0A500-CF99-435E-93B4-8DBCFE573F11}" srcOrd="0" destOrd="0" presId="urn:microsoft.com/office/officeart/2005/8/layout/orgChart1"/>
    <dgm:cxn modelId="{BE9D3A5A-9F4A-4306-AF9D-D6A4AC29F2A3}" type="presOf" srcId="{D6038A9F-EFF6-4E6A-AFD2-DF8192BC94F0}" destId="{BE3D50B6-6614-4912-88BD-0AD2A3DCC522}" srcOrd="0" destOrd="0" presId="urn:microsoft.com/office/officeart/2005/8/layout/orgChart1"/>
    <dgm:cxn modelId="{2F8692E2-4C82-4C27-B5FD-AB51BF4F118F}" type="presOf" srcId="{43D84F1F-C6A8-4A33-A1C2-7A8945D3D835}" destId="{C2B161D0-E6E6-423B-9490-D8335B966218}" srcOrd="0" destOrd="0" presId="urn:microsoft.com/office/officeart/2005/8/layout/orgChart1"/>
    <dgm:cxn modelId="{2B743460-150F-43E6-97CA-292378FC2253}" srcId="{F724766C-F346-4ADA-A399-6A4A07573819}" destId="{2C78A0F8-4662-4B23-BB82-17B2A9A7029C}" srcOrd="1" destOrd="0" parTransId="{EBE09770-7F77-4097-A35D-5EA179BFEFB0}" sibTransId="{35D4BBE5-294E-484C-B076-59E0924C8236}"/>
    <dgm:cxn modelId="{74AF065B-B19C-4670-80E1-80D8AB95A2B0}" type="presOf" srcId="{831DFCED-92A6-4522-80F0-6693F6C77B5C}" destId="{334B390E-6ADC-414A-B1A0-24D267D39076}" srcOrd="0" destOrd="0" presId="urn:microsoft.com/office/officeart/2005/8/layout/orgChart1"/>
    <dgm:cxn modelId="{2AD9C675-401E-43EF-9C21-16ACAD8FAFBD}" type="presOf" srcId="{687EF496-0B46-49C3-8DC7-BF9BF9F86C3C}" destId="{1CF10572-95C2-43FE-A429-D1C0BCFC746D}" srcOrd="1" destOrd="0" presId="urn:microsoft.com/office/officeart/2005/8/layout/orgChart1"/>
    <dgm:cxn modelId="{E082CE00-B18E-4B6D-A0CC-677E05A47278}" type="presOf" srcId="{AF0B346E-EFA2-48FE-8DA5-701B7EDD313F}" destId="{32C26058-D19B-41E8-8EE8-4C1F753F2964}" srcOrd="0" destOrd="0" presId="urn:microsoft.com/office/officeart/2005/8/layout/orgChart1"/>
    <dgm:cxn modelId="{97FB1419-3BDC-468E-A4CC-11A067F3C021}" type="presOf" srcId="{49EC35AD-48E9-4C26-8F9F-1EF36A46447C}" destId="{3494AFF6-40AF-4868-847C-6C0A5BF80376}" srcOrd="1" destOrd="0" presId="urn:microsoft.com/office/officeart/2005/8/layout/orgChart1"/>
    <dgm:cxn modelId="{8FBB6C6E-6647-49FA-96A0-8C25E635DA87}" type="presOf" srcId="{A1DD6BE3-E450-432A-AC5F-FF8D8EC28929}" destId="{3EFD969C-6104-4AAC-938C-4D474923D6AA}" srcOrd="1" destOrd="0" presId="urn:microsoft.com/office/officeart/2005/8/layout/orgChart1"/>
    <dgm:cxn modelId="{3828A873-1641-4B2F-96AB-E8993D28A866}" type="presOf" srcId="{21929A86-F0E0-4685-A475-2103B30FA42D}" destId="{119BDA3F-17F6-4EA4-84EA-660B45196AC6}" srcOrd="0" destOrd="0" presId="urn:microsoft.com/office/officeart/2005/8/layout/orgChart1"/>
    <dgm:cxn modelId="{D37932FC-99C5-4CB1-85EC-EB42711DABF1}" type="presOf" srcId="{A568AD4F-C194-45BD-8985-BF265FA8B5F1}" destId="{63D2CB1F-AD2F-426A-9411-96578A581C0A}" srcOrd="0" destOrd="0" presId="urn:microsoft.com/office/officeart/2005/8/layout/orgChart1"/>
    <dgm:cxn modelId="{B7722D97-C0C7-49CF-8774-60F2EE2C50B3}" type="presOf" srcId="{88871ED7-1269-4A75-922E-F81994E58B52}" destId="{93AC8FF2-C3E4-4AB7-AA48-A9E5DB354023}" srcOrd="1" destOrd="0" presId="urn:microsoft.com/office/officeart/2005/8/layout/orgChart1"/>
    <dgm:cxn modelId="{C8733EB7-CA8C-4353-A189-23ADA39E393B}" type="presOf" srcId="{295F9438-A65F-45F7-BBA3-93BE4ECAB929}" destId="{E416B5CD-0949-4BEC-93F8-D467AF4439DA}" srcOrd="0" destOrd="0" presId="urn:microsoft.com/office/officeart/2005/8/layout/orgChart1"/>
    <dgm:cxn modelId="{C28EB926-C0D4-4B62-AC51-3E6FAC033298}" srcId="{897FBED3-A1FB-4804-931D-ABB0FD95AE39}" destId="{ECBFC0ED-A850-4423-B46E-441388CB67A2}" srcOrd="0" destOrd="0" parTransId="{0D1816B3-5DF7-4EF1-9884-FA7B0D17CAD5}" sibTransId="{2362E5BA-7FA4-40DC-93F7-6F0883825411}"/>
    <dgm:cxn modelId="{82A59F25-C45C-430C-8E01-C5B0AD1CE752}" type="presOf" srcId="{0D1816B3-5DF7-4EF1-9884-FA7B0D17CAD5}" destId="{E0A7810D-0A9D-465A-B7FB-86EA67D7D67D}" srcOrd="0" destOrd="0" presId="urn:microsoft.com/office/officeart/2005/8/layout/orgChart1"/>
    <dgm:cxn modelId="{9FCD0076-953C-4CA5-8F09-5110034B5E06}" srcId="{697AF0B7-3335-4A29-8EA2-2ED9864D855C}" destId="{831DFCED-92A6-4522-80F0-6693F6C77B5C}" srcOrd="0" destOrd="0" parTransId="{81E67C67-3A5C-4274-92E1-02C8EA7A548E}" sibTransId="{9D4AC4B6-A882-43F0-BB8C-58A61334AF86}"/>
    <dgm:cxn modelId="{C9DBEE90-2765-4665-9F1F-E1186EF43B8D}" type="presOf" srcId="{420FDDB2-CBCC-4D28-9AFA-A8A1C868C612}" destId="{3B1E52EA-19D9-4F25-81A6-59215102751A}" srcOrd="1" destOrd="0" presId="urn:microsoft.com/office/officeart/2005/8/layout/orgChart1"/>
    <dgm:cxn modelId="{2B8B6652-81B1-4733-874F-0B659A02F3EB}" type="presOf" srcId="{0CDE1022-0794-4F0C-8AD3-3541125B320E}" destId="{E311A362-2607-4CFF-9A79-E3F162828065}" srcOrd="1" destOrd="0" presId="urn:microsoft.com/office/officeart/2005/8/layout/orgChart1"/>
    <dgm:cxn modelId="{7B410A69-D31B-491E-9807-5C41FB9AA3D6}" type="presOf" srcId="{A995E83F-24E5-43F0-BA6E-E471ABD8EB86}" destId="{05BE670D-9A64-4EA7-B7BF-2FF3BB570C6A}" srcOrd="0" destOrd="0" presId="urn:microsoft.com/office/officeart/2005/8/layout/orgChart1"/>
    <dgm:cxn modelId="{A49CBB74-BA6F-435F-A694-5EC666521C33}" type="presOf" srcId="{81D0F094-BABF-44D0-A2FB-ECA666A1EB57}" destId="{B4013FF4-EC03-4CA6-B37C-2BAE43BA0A4F}" srcOrd="1" destOrd="0" presId="urn:microsoft.com/office/officeart/2005/8/layout/orgChart1"/>
    <dgm:cxn modelId="{980CE069-B0F3-48C2-83A4-587E294F6E4C}" type="presOf" srcId="{02BA73C4-4518-4C76-8C4A-DBD9BAB61253}" destId="{EEB9E142-D9F3-4810-ABA8-68D796C4A4AB}" srcOrd="0" destOrd="0" presId="urn:microsoft.com/office/officeart/2005/8/layout/orgChart1"/>
    <dgm:cxn modelId="{6773CB20-A1C7-4A55-9208-12315FDFE271}" type="presOf" srcId="{B5B8BD67-35EE-403E-B416-2983D6AD6572}" destId="{DC98C7FE-3902-4981-9AF4-938E08F69525}" srcOrd="0" destOrd="0" presId="urn:microsoft.com/office/officeart/2005/8/layout/orgChart1"/>
    <dgm:cxn modelId="{42C7D768-0466-49CC-92CF-F39F01287883}" srcId="{B803AF27-CD03-47BF-BC40-BE40AD0A067C}" destId="{F724766C-F346-4ADA-A399-6A4A07573819}" srcOrd="0" destOrd="0" parTransId="{5B44963A-2DDB-454E-8468-5AA5B5F257C7}" sibTransId="{E01AE48C-2DDD-45FB-ACE6-4E47AEB432E6}"/>
    <dgm:cxn modelId="{4AEED505-9955-4522-B771-ACC7D0FBD5BF}" srcId="{687EF496-0B46-49C3-8DC7-BF9BF9F86C3C}" destId="{81D0F094-BABF-44D0-A2FB-ECA666A1EB57}" srcOrd="0" destOrd="0" parTransId="{B688F5B9-294A-4928-8702-FE88B82DD349}" sibTransId="{7CE34430-0603-4C2C-8F9D-845AC3B0BF6F}"/>
    <dgm:cxn modelId="{8DA92E00-15CB-4E4C-AAC8-FE753269A89E}" srcId="{22B0DB68-3691-45C4-9015-BE59C436CF0E}" destId="{D36A18C8-A707-41BE-9093-0D4364A375C4}" srcOrd="1" destOrd="0" parTransId="{6E55B1EF-927C-40C6-94A3-E60956551E8F}" sibTransId="{CC957D81-521A-4CFE-A2EC-495A030721FD}"/>
    <dgm:cxn modelId="{885AC96B-0BF9-489E-8622-11A01B28F998}" type="presOf" srcId="{C19CC7A4-E02A-4D45-ABAF-4E724F1EF09E}" destId="{69CF441C-3467-445C-B259-FEAFC14B60E2}" srcOrd="1" destOrd="0" presId="urn:microsoft.com/office/officeart/2005/8/layout/orgChart1"/>
    <dgm:cxn modelId="{15D28962-FC89-4AE4-A6B8-180D6E140105}" srcId="{00558ECB-446F-4F7B-868C-1D20E576C89C}" destId="{F7F1BE4D-6E91-4966-A0BD-2E7BA8D41CDD}" srcOrd="0" destOrd="0" parTransId="{67728D81-C84A-49F8-8815-1BE260330503}" sibTransId="{25E7B4B9-0608-4350-8B78-1B1FA5899612}"/>
    <dgm:cxn modelId="{8ED89B98-5E9F-4367-B986-D93A6BCF2ADA}" srcId="{2C78A0F8-4662-4B23-BB82-17B2A9A7029C}" destId="{C19CC7A4-E02A-4D45-ABAF-4E724F1EF09E}" srcOrd="0" destOrd="0" parTransId="{93F6A26B-30E7-4AFE-81DB-FCCF4E8521C6}" sibTransId="{34913CF3-0853-49DF-95CC-7B97C8319B6E}"/>
    <dgm:cxn modelId="{5B393A1D-E283-4853-96D2-12B3427B6C44}" type="presOf" srcId="{2C78A0F8-4662-4B23-BB82-17B2A9A7029C}" destId="{4B872873-940A-4C88-B0AC-E3E117779A76}" srcOrd="1" destOrd="0" presId="urn:microsoft.com/office/officeart/2005/8/layout/orgChart1"/>
    <dgm:cxn modelId="{EF685D33-D9D1-4B80-84AC-7EFA49D84192}" srcId="{420FDDB2-CBCC-4D28-9AFA-A8A1C868C612}" destId="{5C680B25-46DD-4904-8CEF-DC49BBFF4623}" srcOrd="0" destOrd="0" parTransId="{EF6F3320-DDAD-4E95-B608-52003CB28F3E}" sibTransId="{5BE5DBB3-7421-4056-A730-D5AE7AA0F7D3}"/>
    <dgm:cxn modelId="{F4CBDC42-85F2-44F0-A009-B505E9D41726}" srcId="{6DC0ADE0-38E1-4BA5-AC5E-E6F9C12AE7A5}" destId="{02BA73C4-4518-4C76-8C4A-DBD9BAB61253}" srcOrd="1" destOrd="0" parTransId="{3799115E-DD8A-4C7D-A807-8B259D4F61AC}" sibTransId="{3FAC275B-D67B-4452-A8EC-10E1D5CAFD12}"/>
    <dgm:cxn modelId="{D52E2422-2B22-4AF0-94CF-C2D61D39107C}" srcId="{D033DF92-591E-4746-9E00-0AD276C39D05}" destId="{687EF496-0B46-49C3-8DC7-BF9BF9F86C3C}" srcOrd="1" destOrd="0" parTransId="{4A73467D-674F-495B-B90E-9393698BB863}" sibTransId="{11FC5121-36FC-4550-9661-A5ED3A94E495}"/>
    <dgm:cxn modelId="{05880A43-0777-43DD-B039-E2D7B137D692}" srcId="{22B0DB68-3691-45C4-9015-BE59C436CF0E}" destId="{AF0B346E-EFA2-48FE-8DA5-701B7EDD313F}" srcOrd="0" destOrd="0" parTransId="{7CEB2225-2DE2-41BB-9B51-EC0384E5709D}" sibTransId="{CF62F15D-6EAE-4F0A-8A8E-BEDEA6E3742C}"/>
    <dgm:cxn modelId="{56BFA2C3-44C2-40B2-911B-924A2CAB7F69}" type="presOf" srcId="{10B00902-71A2-437F-A102-F675DB48A41E}" destId="{DEE8DEC1-A198-4A3A-81EC-AAB85457D99E}" srcOrd="0" destOrd="0" presId="urn:microsoft.com/office/officeart/2005/8/layout/orgChart1"/>
    <dgm:cxn modelId="{B269A1D0-EC0A-4B39-9F33-0388165AAD0F}" srcId="{22B0DB68-3691-45C4-9015-BE59C436CF0E}" destId="{A27C0F65-B879-4288-81A7-F804B0513C26}" srcOrd="3" destOrd="0" parTransId="{D6038A9F-EFF6-4E6A-AFD2-DF8192BC94F0}" sibTransId="{3929EBB9-6FE5-4EC0-B261-B12C931895E8}"/>
    <dgm:cxn modelId="{2F2C0AE5-2D49-4AB8-9189-23BB396D5214}" type="presOf" srcId="{697AF0B7-3335-4A29-8EA2-2ED9864D855C}" destId="{5C14773C-8379-4B77-A78F-82F657CE477D}" srcOrd="0" destOrd="0" presId="urn:microsoft.com/office/officeart/2005/8/layout/orgChart1"/>
    <dgm:cxn modelId="{4D1AF507-1CF4-4F5A-B5F1-1970704C7E14}" type="presOf" srcId="{28A167B1-0EF5-4845-80E8-12F7C8AE8ABA}" destId="{FDE8B649-DD8B-48C0-A1A9-0795CA0170F8}" srcOrd="0" destOrd="0" presId="urn:microsoft.com/office/officeart/2005/8/layout/orgChart1"/>
    <dgm:cxn modelId="{E7BE335C-4DD5-470A-9ADC-84F12F6B3030}" type="presOf" srcId="{03612CAC-CFA9-4409-9566-49BDB2310987}" destId="{81B3A3E2-ADFD-41DF-A5CA-FCB420A6EF2D}" srcOrd="0" destOrd="0" presId="urn:microsoft.com/office/officeart/2005/8/layout/orgChart1"/>
    <dgm:cxn modelId="{AEC3915B-A862-4D04-A7A0-898CC899DA22}" type="presOf" srcId="{21A8B9BF-37D0-4115-8A1C-2D8B471AA6F8}" destId="{DB11CFF0-1E5A-4360-8E08-15610FCB409F}" srcOrd="0" destOrd="0" presId="urn:microsoft.com/office/officeart/2005/8/layout/orgChart1"/>
    <dgm:cxn modelId="{96E01130-4C54-43BC-956A-48070901F86E}" srcId="{49EC35AD-48E9-4C26-8F9F-1EF36A46447C}" destId="{897FBED3-A1FB-4804-931D-ABB0FD95AE39}" srcOrd="0" destOrd="0" parTransId="{060F1E4E-7071-41F6-853B-1C6AE61ABA08}" sibTransId="{8E4115E3-BBF6-42D3-9BC8-06EC53C14CDB}"/>
    <dgm:cxn modelId="{4FB63BDD-8DC2-4CD3-974D-C7D71A95245D}" type="presOf" srcId="{02BA73C4-4518-4C76-8C4A-DBD9BAB61253}" destId="{1208C681-9BE8-4F02-B010-E26A00E3B5D5}" srcOrd="1" destOrd="0" presId="urn:microsoft.com/office/officeart/2005/8/layout/orgChart1"/>
    <dgm:cxn modelId="{D2AE62AF-0CC9-462F-A9F4-322849BCC40E}" srcId="{D033DF92-591E-4746-9E00-0AD276C39D05}" destId="{CC32DA10-9ECB-45EA-BA32-C767E2E5E9AB}" srcOrd="4" destOrd="0" parTransId="{9F3D2A7F-1464-4A12-BC69-65E0503B36C1}" sibTransId="{E18B3E4B-6B6D-406A-9CB9-5D5A155FED4D}"/>
    <dgm:cxn modelId="{0F20E37C-C205-417B-B75E-E100539AD438}" type="presOf" srcId="{897FBED3-A1FB-4804-931D-ABB0FD95AE39}" destId="{5F53B861-831E-49CD-92C2-FD3CFC6437AA}" srcOrd="1" destOrd="0" presId="urn:microsoft.com/office/officeart/2005/8/layout/orgChart1"/>
    <dgm:cxn modelId="{2F5E9204-0418-419C-964D-AC14B25E0CF5}" type="presOf" srcId="{3DC050E4-9660-4224-AB2F-CE1E0C885AA6}" destId="{CDC4A781-F5DC-4B07-BAF1-5AAD0ED4B71D}" srcOrd="0" destOrd="0" presId="urn:microsoft.com/office/officeart/2005/8/layout/orgChart1"/>
    <dgm:cxn modelId="{9154C734-198F-4CEF-BCFE-4C7D1F327583}" type="presOf" srcId="{831DFCED-92A6-4522-80F0-6693F6C77B5C}" destId="{667ECFA4-A05E-4F60-B86B-4437CF6ADCF4}" srcOrd="1" destOrd="0" presId="urn:microsoft.com/office/officeart/2005/8/layout/orgChart1"/>
    <dgm:cxn modelId="{C8C8B26C-1913-4F86-ADED-A7CAB1130917}" type="presOf" srcId="{B803AF27-CD03-47BF-BC40-BE40AD0A067C}" destId="{3E81F359-1EF3-47A8-BAD0-47CFC054AF41}" srcOrd="0" destOrd="0" presId="urn:microsoft.com/office/officeart/2005/8/layout/orgChart1"/>
    <dgm:cxn modelId="{C444D488-5963-400B-9B27-0901CED251F8}" type="presOf" srcId="{21A8B9BF-37D0-4115-8A1C-2D8B471AA6F8}" destId="{754F2D3F-1033-4608-8A8B-9960858A970E}" srcOrd="1" destOrd="0" presId="urn:microsoft.com/office/officeart/2005/8/layout/orgChart1"/>
    <dgm:cxn modelId="{73053625-D88B-4C16-9783-33789A29FFD8}" type="presOf" srcId="{6E55B1EF-927C-40C6-94A3-E60956551E8F}" destId="{D091BEE6-970A-4547-B99B-C55145C686BD}" srcOrd="0" destOrd="0" presId="urn:microsoft.com/office/officeart/2005/8/layout/orgChart1"/>
    <dgm:cxn modelId="{95FE2D6F-6A6C-4FDA-BA35-AC5A902F93FF}" type="presOf" srcId="{F724766C-F346-4ADA-A399-6A4A07573819}" destId="{EF23398B-3E6A-48FD-BAB8-D096332D2528}" srcOrd="1" destOrd="0" presId="urn:microsoft.com/office/officeart/2005/8/layout/orgChart1"/>
    <dgm:cxn modelId="{5874FE93-6B69-4E4F-BF5F-F87A11E87285}" type="presOf" srcId="{5755EA45-4327-4C3A-8C28-CBCB8D4C3DF9}" destId="{B106F0C1-91B8-4663-9B8B-ECD2D4860919}" srcOrd="1" destOrd="0" presId="urn:microsoft.com/office/officeart/2005/8/layout/orgChart1"/>
    <dgm:cxn modelId="{79D46FFF-42B7-4724-9AA2-0CA7EBF28519}" type="presOf" srcId="{6FC784C5-5C2B-4EF5-91AA-04044F81856E}" destId="{BF26A553-74DB-4FA3-B264-0F8E3BD9516F}" srcOrd="0" destOrd="0" presId="urn:microsoft.com/office/officeart/2005/8/layout/orgChart1"/>
    <dgm:cxn modelId="{AC434D70-EF36-4769-9E5D-D3C67832D291}" srcId="{CC32DA10-9ECB-45EA-BA32-C767E2E5E9AB}" destId="{22B0DB68-3691-45C4-9015-BE59C436CF0E}" srcOrd="0" destOrd="0" parTransId="{A568AD4F-C194-45BD-8985-BF265FA8B5F1}" sibTransId="{8FCDD84B-200B-4271-8BF8-A246FB3C22C7}"/>
    <dgm:cxn modelId="{2647A416-4B21-4651-9D8F-90B9A95DB780}" type="presOf" srcId="{EC628642-3F57-4812-ADD7-FB091DA11A48}" destId="{E6F5413B-48D5-408F-B0C7-02199B0B918F}" srcOrd="1" destOrd="0" presId="urn:microsoft.com/office/officeart/2005/8/layout/orgChart1"/>
    <dgm:cxn modelId="{16E83484-6ECC-40CC-AAA0-B20032814E57}" type="presOf" srcId="{3799115E-DD8A-4C7D-A807-8B259D4F61AC}" destId="{F39FEA14-B9A8-427A-809E-0384C52E665C}" srcOrd="0" destOrd="0" presId="urn:microsoft.com/office/officeart/2005/8/layout/orgChart1"/>
    <dgm:cxn modelId="{F77D7DAA-BFE8-485E-B70B-41CDCD9F1364}" srcId="{5C680B25-46DD-4904-8CEF-DC49BBFF4623}" destId="{2DBA9F06-5558-4E98-8110-E5030709742C}" srcOrd="0" destOrd="0" parTransId="{AF60AB40-6D36-459B-81C0-D86766F45E41}" sibTransId="{27B939EA-5DF2-4885-9223-8BD6FB5FF5EF}"/>
    <dgm:cxn modelId="{121FB304-D59D-42B2-88B1-A265A328FFA8}" type="presOf" srcId="{7522B1C0-DC78-428A-81FA-763102BDE416}" destId="{E5E9C461-96BF-4F88-8B49-965AB79F2F80}" srcOrd="1" destOrd="0" presId="urn:microsoft.com/office/officeart/2005/8/layout/orgChart1"/>
    <dgm:cxn modelId="{B58CF6CB-A179-4F6E-BB93-C3CCCAC28983}" type="presOf" srcId="{5B44963A-2DDB-454E-8468-5AA5B5F257C7}" destId="{5529B666-F521-4F50-B587-FC159BD3540B}" srcOrd="0" destOrd="0" presId="urn:microsoft.com/office/officeart/2005/8/layout/orgChart1"/>
    <dgm:cxn modelId="{893BD1FE-51FF-41C8-AD2D-762E6A66011F}" srcId="{0C4B955C-04E7-40C1-AF21-4B35AA261041}" destId="{420FDDB2-CBCC-4D28-9AFA-A8A1C868C612}" srcOrd="0" destOrd="0" parTransId="{9AD1B590-1E75-48F6-B0CF-8AF511D235CA}" sibTransId="{51C9A858-6C19-4A8A-935E-8FD5C9A4C770}"/>
    <dgm:cxn modelId="{C7B31089-E56C-467A-B6FE-50CB4EB2249B}" type="presOf" srcId="{A7C0680D-CC28-483F-ABBB-948E014E24BE}" destId="{A27AFE3A-A771-4AE5-B32E-FF8FFD13828F}" srcOrd="0" destOrd="0" presId="urn:microsoft.com/office/officeart/2005/8/layout/orgChart1"/>
    <dgm:cxn modelId="{AB0CDAC1-E18D-4C46-BA99-EC225A0DFEE3}" type="presOf" srcId="{10B00902-71A2-437F-A102-F675DB48A41E}" destId="{82A51DF7-26CF-4A53-90C1-294E47615C0C}" srcOrd="1" destOrd="0" presId="urn:microsoft.com/office/officeart/2005/8/layout/orgChart1"/>
    <dgm:cxn modelId="{A6B7212D-552E-4BAB-B22F-77BF0794C455}" srcId="{67C7C04C-4A5A-488B-A4F2-B58FC3519997}" destId="{21A8B9BF-37D0-4115-8A1C-2D8B471AA6F8}" srcOrd="0" destOrd="0" parTransId="{231DEFD8-A5B7-4E91-A715-5EEAAB9B68F4}" sibTransId="{AD2A8BD1-EF0D-4371-9DC4-B85E12BBD5D9}"/>
    <dgm:cxn modelId="{F7E9728F-4A3F-41F8-A702-6EE51320EFDC}" srcId="{21A8B9BF-37D0-4115-8A1C-2D8B471AA6F8}" destId="{A1DD6BE3-E450-432A-AC5F-FF8D8EC28929}" srcOrd="0" destOrd="0" parTransId="{89B63D5E-B1F8-4B0F-A735-7AA5D14824D7}" sibTransId="{5F78B86C-D378-4E86-9809-48772A9270E6}"/>
    <dgm:cxn modelId="{F65FDE81-1961-4C9F-9635-CD598A460E74}" srcId="{3DC050E4-9660-4224-AB2F-CE1E0C885AA6}" destId="{07EFFE10-671E-407D-B14C-293E8FC47B84}" srcOrd="0" destOrd="0" parTransId="{A7C0680D-CC28-483F-ABBB-948E014E24BE}" sibTransId="{EF463815-B8EF-45D3-B316-3F19ED288C0B}"/>
    <dgm:cxn modelId="{12DE0343-773F-423C-A5FF-AD1F151CD2D9}" srcId="{00558ECB-446F-4F7B-868C-1D20E576C89C}" destId="{1A6A0F7C-97F8-4825-BFC2-E6572D6282C2}" srcOrd="1" destOrd="0" parTransId="{79F73497-191C-489E-AB07-B5F7AF4168AC}" sibTransId="{9B0C6F82-B37E-45CE-8633-D91993D89079}"/>
    <dgm:cxn modelId="{3FFA0C5C-E029-430F-9E90-AC969E09D8E4}" type="presOf" srcId="{CC32DA10-9ECB-45EA-BA32-C767E2E5E9AB}" destId="{40920365-1366-407A-89C8-315B0F9A6212}" srcOrd="1" destOrd="0" presId="urn:microsoft.com/office/officeart/2005/8/layout/orgChart1"/>
    <dgm:cxn modelId="{D8C86B5E-C552-4D3C-ABA3-34B5E5FC373C}" type="presOf" srcId="{6E9ED8F6-8E30-4E7E-ADCA-D76B9364E157}" destId="{15122C67-2F71-416F-AD47-0D34AB46C2E4}" srcOrd="0" destOrd="0" presId="urn:microsoft.com/office/officeart/2005/8/layout/orgChart1"/>
    <dgm:cxn modelId="{41CA31F7-1F94-442F-8098-8ED960C4A8F4}" type="presOf" srcId="{687EF496-0B46-49C3-8DC7-BF9BF9F86C3C}" destId="{059CF1B8-4B16-40D7-BB4C-ACF0BBFC4EB4}" srcOrd="0" destOrd="0" presId="urn:microsoft.com/office/officeart/2005/8/layout/orgChart1"/>
    <dgm:cxn modelId="{3B356028-2C00-4323-8909-CCD86823AE9E}" type="presOf" srcId="{D36A18C8-A707-41BE-9093-0D4364A375C4}" destId="{81EFBA1D-0F53-4AD7-AA1E-AD96F130DFA7}" srcOrd="1" destOrd="0" presId="urn:microsoft.com/office/officeart/2005/8/layout/orgChart1"/>
    <dgm:cxn modelId="{21294086-F2E4-4F40-9DB9-1C03FA378D8F}" type="presOf" srcId="{442C8D34-D48D-4B53-B791-1853A07A8EF7}" destId="{9B7C0F61-B1B7-4018-8D7A-E95CDDE983FB}" srcOrd="0" destOrd="0" presId="urn:microsoft.com/office/officeart/2005/8/layout/orgChart1"/>
    <dgm:cxn modelId="{FCC5069C-783B-4469-906F-58C1040BC098}" type="presOf" srcId="{7CEB2225-2DE2-41BB-9B51-EC0384E5709D}" destId="{40821A8A-16DF-4B5B-A6AF-63B87F8BB33F}" srcOrd="0" destOrd="0" presId="urn:microsoft.com/office/officeart/2005/8/layout/orgChart1"/>
    <dgm:cxn modelId="{30B5B995-00DD-44F9-9F78-762FD12E7F4A}" type="presOf" srcId="{88871ED7-1269-4A75-922E-F81994E58B52}" destId="{10A3577D-D1C1-48D0-9742-DEE3DF7982AB}" srcOrd="0" destOrd="0" presId="urn:microsoft.com/office/officeart/2005/8/layout/orgChart1"/>
    <dgm:cxn modelId="{283D65C1-AEC8-4BA7-81A4-6E6D089243C7}" type="presOf" srcId="{22B0DB68-3691-45C4-9015-BE59C436CF0E}" destId="{6BC30183-685E-48FE-A31C-DF9C21B5CA20}" srcOrd="1" destOrd="0" presId="urn:microsoft.com/office/officeart/2005/8/layout/orgChart1"/>
    <dgm:cxn modelId="{562D902D-FDF9-4B2B-88E7-91EA262297FB}" type="presOf" srcId="{295F9438-A65F-45F7-BBA3-93BE4ECAB929}" destId="{DB46E277-3AE9-44CB-845C-3D480FD72A99}" srcOrd="1" destOrd="0" presId="urn:microsoft.com/office/officeart/2005/8/layout/orgChart1"/>
    <dgm:cxn modelId="{5113C357-2D14-4899-B1F7-0FA7907B51AE}" type="presOf" srcId="{231DEFD8-A5B7-4E91-A715-5EEAAB9B68F4}" destId="{593354EF-7E90-4DCF-BA54-4B3A1AD698E9}" srcOrd="0" destOrd="0" presId="urn:microsoft.com/office/officeart/2005/8/layout/orgChart1"/>
    <dgm:cxn modelId="{FFB8406A-0B6F-464B-A0BB-335B0A8D1C74}" type="presOf" srcId="{897FBED3-A1FB-4804-931D-ABB0FD95AE39}" destId="{4FBAC7CE-45DF-4344-B30E-DB4BB7FD6FDA}" srcOrd="0" destOrd="0" presId="urn:microsoft.com/office/officeart/2005/8/layout/orgChart1"/>
    <dgm:cxn modelId="{4A3A28F2-3E17-429A-9712-026615E04898}" type="presOf" srcId="{03D47A2D-D2CE-49CE-B533-C8537A6E46FE}" destId="{929B43F7-905F-40E5-8D6A-B1C75BF5A419}" srcOrd="0" destOrd="0" presId="urn:microsoft.com/office/officeart/2005/8/layout/orgChart1"/>
    <dgm:cxn modelId="{E42F6455-C59B-4771-94C7-B03D92833789}" type="presOf" srcId="{C19CC7A4-E02A-4D45-ABAF-4E724F1EF09E}" destId="{EF5EF8F0-C50A-456B-A338-6A75C36D88D1}" srcOrd="0" destOrd="0" presId="urn:microsoft.com/office/officeart/2005/8/layout/orgChart1"/>
    <dgm:cxn modelId="{03523A9D-1AF5-4B74-9257-DE2F5F06F691}" type="presOf" srcId="{03612CAC-CFA9-4409-9566-49BDB2310987}" destId="{E9489986-858B-4DD4-85D9-8AB3345D1AE3}" srcOrd="1" destOrd="0" presId="urn:microsoft.com/office/officeart/2005/8/layout/orgChart1"/>
    <dgm:cxn modelId="{5B45827F-E024-466D-BBBA-0D0FD15C8CF0}" type="presParOf" srcId="{BC7E1B64-50D0-4F4E-BB33-1EDD33775FCC}" destId="{FBAE65DF-426C-480C-9A34-9B2B4A2A0947}" srcOrd="0" destOrd="0" presId="urn:microsoft.com/office/officeart/2005/8/layout/orgChart1"/>
    <dgm:cxn modelId="{2A01326B-9BAA-4BA8-93F0-3851CAC463EF}" type="presParOf" srcId="{FBAE65DF-426C-480C-9A34-9B2B4A2A0947}" destId="{1ECE2117-D0BD-424D-A62F-666856EA152B}" srcOrd="0" destOrd="0" presId="urn:microsoft.com/office/officeart/2005/8/layout/orgChart1"/>
    <dgm:cxn modelId="{24BCAD5E-F6B8-47EE-8E5A-0066968F14EC}" type="presParOf" srcId="{1ECE2117-D0BD-424D-A62F-666856EA152B}" destId="{9E99A883-3E50-4E09-95D1-005A11783768}" srcOrd="0" destOrd="0" presId="urn:microsoft.com/office/officeart/2005/8/layout/orgChart1"/>
    <dgm:cxn modelId="{8117C320-D5B9-41E6-8FFA-F3AB3286323A}" type="presParOf" srcId="{1ECE2117-D0BD-424D-A62F-666856EA152B}" destId="{D0DAEFCA-4C35-4E05-BC99-0C23B06BB452}" srcOrd="1" destOrd="0" presId="urn:microsoft.com/office/officeart/2005/8/layout/orgChart1"/>
    <dgm:cxn modelId="{96B3F00B-B46E-4477-970C-99F356336971}" type="presParOf" srcId="{FBAE65DF-426C-480C-9A34-9B2B4A2A0947}" destId="{009A994E-F130-4D91-B86E-5B18CF357FB1}" srcOrd="1" destOrd="0" presId="urn:microsoft.com/office/officeart/2005/8/layout/orgChart1"/>
    <dgm:cxn modelId="{EE90F94E-F216-4DB8-AF50-69BAD534EE2C}" type="presParOf" srcId="{009A994E-F130-4D91-B86E-5B18CF357FB1}" destId="{9B7C0F61-B1B7-4018-8D7A-E95CDDE983FB}" srcOrd="0" destOrd="0" presId="urn:microsoft.com/office/officeart/2005/8/layout/orgChart1"/>
    <dgm:cxn modelId="{4893C68B-EEF0-4B4A-AFD4-2D241EE3F59C}" type="presParOf" srcId="{009A994E-F130-4D91-B86E-5B18CF357FB1}" destId="{D3C6F4BA-9C59-4A48-82E5-095A0D1B802D}" srcOrd="1" destOrd="0" presId="urn:microsoft.com/office/officeart/2005/8/layout/orgChart1"/>
    <dgm:cxn modelId="{853CE698-745B-46E3-8E7F-8A2D67FED4E5}" type="presParOf" srcId="{D3C6F4BA-9C59-4A48-82E5-095A0D1B802D}" destId="{D5E0AAC3-A9FD-4E4A-B06B-1A3F3526DF3C}" srcOrd="0" destOrd="0" presId="urn:microsoft.com/office/officeart/2005/8/layout/orgChart1"/>
    <dgm:cxn modelId="{7FBDAB1F-A000-4CCA-92E8-1E7779A26DE9}" type="presParOf" srcId="{D5E0AAC3-A9FD-4E4A-B06B-1A3F3526DF3C}" destId="{E416B5CD-0949-4BEC-93F8-D467AF4439DA}" srcOrd="0" destOrd="0" presId="urn:microsoft.com/office/officeart/2005/8/layout/orgChart1"/>
    <dgm:cxn modelId="{A84B27D8-3119-40CF-A4F0-315A3193F68E}" type="presParOf" srcId="{D5E0AAC3-A9FD-4E4A-B06B-1A3F3526DF3C}" destId="{DB46E277-3AE9-44CB-845C-3D480FD72A99}" srcOrd="1" destOrd="0" presId="urn:microsoft.com/office/officeart/2005/8/layout/orgChart1"/>
    <dgm:cxn modelId="{ED71B287-8A66-4E49-9B9A-1D04FB0C5C4A}" type="presParOf" srcId="{D3C6F4BA-9C59-4A48-82E5-095A0D1B802D}" destId="{480A1F01-3342-4D8B-9430-F5CC4AADCB2F}" srcOrd="1" destOrd="0" presId="urn:microsoft.com/office/officeart/2005/8/layout/orgChart1"/>
    <dgm:cxn modelId="{F8A280D1-F93C-4F5E-BCCC-56A1790231FA}" type="presParOf" srcId="{480A1F01-3342-4D8B-9430-F5CC4AADCB2F}" destId="{929B43F7-905F-40E5-8D6A-B1C75BF5A419}" srcOrd="0" destOrd="0" presId="urn:microsoft.com/office/officeart/2005/8/layout/orgChart1"/>
    <dgm:cxn modelId="{58FBE9C2-C8C9-4193-A2AC-4FACE139EBA7}" type="presParOf" srcId="{480A1F01-3342-4D8B-9430-F5CC4AADCB2F}" destId="{F2D73C6E-1FC9-4BEC-8363-FCBBB81BB2FE}" srcOrd="1" destOrd="0" presId="urn:microsoft.com/office/officeart/2005/8/layout/orgChart1"/>
    <dgm:cxn modelId="{F85FD69A-FB48-428C-B8A3-6BEC18A1D3DA}" type="presParOf" srcId="{F2D73C6E-1FC9-4BEC-8363-FCBBB81BB2FE}" destId="{C0B9CE18-488A-4394-82F6-A82C601D52B8}" srcOrd="0" destOrd="0" presId="urn:microsoft.com/office/officeart/2005/8/layout/orgChart1"/>
    <dgm:cxn modelId="{6C21781B-9B66-4BEB-88B4-DEA33DFFD5D3}" type="presParOf" srcId="{C0B9CE18-488A-4394-82F6-A82C601D52B8}" destId="{DEE8DEC1-A198-4A3A-81EC-AAB85457D99E}" srcOrd="0" destOrd="0" presId="urn:microsoft.com/office/officeart/2005/8/layout/orgChart1"/>
    <dgm:cxn modelId="{AAEE0530-BFAD-446B-AB5F-D856CA40BFC3}" type="presParOf" srcId="{C0B9CE18-488A-4394-82F6-A82C601D52B8}" destId="{82A51DF7-26CF-4A53-90C1-294E47615C0C}" srcOrd="1" destOrd="0" presId="urn:microsoft.com/office/officeart/2005/8/layout/orgChart1"/>
    <dgm:cxn modelId="{9CA8E89F-B986-4FFC-AC6F-76495555FE80}" type="presParOf" srcId="{F2D73C6E-1FC9-4BEC-8363-FCBBB81BB2FE}" destId="{51BE4ACC-BCC1-4B15-B2C0-AB9BB3796819}" srcOrd="1" destOrd="0" presId="urn:microsoft.com/office/officeart/2005/8/layout/orgChart1"/>
    <dgm:cxn modelId="{F728EDB6-3D32-4432-BE79-7A316515FC60}" type="presParOf" srcId="{F2D73C6E-1FC9-4BEC-8363-FCBBB81BB2FE}" destId="{06B32C41-067D-41DE-80F0-793336820FA7}" srcOrd="2" destOrd="0" presId="urn:microsoft.com/office/officeart/2005/8/layout/orgChart1"/>
    <dgm:cxn modelId="{B6590890-27CC-4677-BDB3-33DB4D173033}" type="presParOf" srcId="{D3C6F4BA-9C59-4A48-82E5-095A0D1B802D}" destId="{9EF16821-3298-4CA9-B0E9-6694E283BB11}" srcOrd="2" destOrd="0" presId="urn:microsoft.com/office/officeart/2005/8/layout/orgChart1"/>
    <dgm:cxn modelId="{31E3E80A-4CB7-4420-93F0-92BBC5B7F058}" type="presParOf" srcId="{009A994E-F130-4D91-B86E-5B18CF357FB1}" destId="{9E7B0436-DCF4-4F28-9530-2D1250A47377}" srcOrd="2" destOrd="0" presId="urn:microsoft.com/office/officeart/2005/8/layout/orgChart1"/>
    <dgm:cxn modelId="{B4786D73-C45D-49EB-86DE-6221357AA473}" type="presParOf" srcId="{009A994E-F130-4D91-B86E-5B18CF357FB1}" destId="{955D7299-E020-4B15-8126-6AD999EF134D}" srcOrd="3" destOrd="0" presId="urn:microsoft.com/office/officeart/2005/8/layout/orgChart1"/>
    <dgm:cxn modelId="{73BD782A-7921-4846-A0BC-FF695EA732F9}" type="presParOf" srcId="{955D7299-E020-4B15-8126-6AD999EF134D}" destId="{4928588A-6358-4E94-A663-E5B7FB045E71}" srcOrd="0" destOrd="0" presId="urn:microsoft.com/office/officeart/2005/8/layout/orgChart1"/>
    <dgm:cxn modelId="{A8176009-237B-49A7-A4FA-3D04B4E14F59}" type="presParOf" srcId="{4928588A-6358-4E94-A663-E5B7FB045E71}" destId="{059CF1B8-4B16-40D7-BB4C-ACF0BBFC4EB4}" srcOrd="0" destOrd="0" presId="urn:microsoft.com/office/officeart/2005/8/layout/orgChart1"/>
    <dgm:cxn modelId="{3943F14A-A7CF-4184-9AD8-E05C7ED866F4}" type="presParOf" srcId="{4928588A-6358-4E94-A663-E5B7FB045E71}" destId="{1CF10572-95C2-43FE-A429-D1C0BCFC746D}" srcOrd="1" destOrd="0" presId="urn:microsoft.com/office/officeart/2005/8/layout/orgChart1"/>
    <dgm:cxn modelId="{50B9C0EC-843E-475D-B72C-AF0805564706}" type="presParOf" srcId="{955D7299-E020-4B15-8126-6AD999EF134D}" destId="{88F80A6E-CB27-46E2-BB33-D4759B5B9D5F}" srcOrd="1" destOrd="0" presId="urn:microsoft.com/office/officeart/2005/8/layout/orgChart1"/>
    <dgm:cxn modelId="{32072D84-4CE8-4400-BB64-6CFD18089782}" type="presParOf" srcId="{88F80A6E-CB27-46E2-BB33-D4759B5B9D5F}" destId="{7FAE5008-F839-461A-A371-E82EA321A7E3}" srcOrd="0" destOrd="0" presId="urn:microsoft.com/office/officeart/2005/8/layout/orgChart1"/>
    <dgm:cxn modelId="{E430874F-40C3-4AB1-99FC-6ED71C396994}" type="presParOf" srcId="{88F80A6E-CB27-46E2-BB33-D4759B5B9D5F}" destId="{5915DCBA-6FD9-48D2-A88F-E340EC0873A8}" srcOrd="1" destOrd="0" presId="urn:microsoft.com/office/officeart/2005/8/layout/orgChart1"/>
    <dgm:cxn modelId="{E74B6ADD-5AD9-4714-8461-2AF62E1AA4FA}" type="presParOf" srcId="{5915DCBA-6FD9-48D2-A88F-E340EC0873A8}" destId="{01294B5F-6C5D-4E7E-B5BA-3E3B61FD6B7C}" srcOrd="0" destOrd="0" presId="urn:microsoft.com/office/officeart/2005/8/layout/orgChart1"/>
    <dgm:cxn modelId="{AF517105-5903-4F1B-9673-D2608BEBB247}" type="presParOf" srcId="{01294B5F-6C5D-4E7E-B5BA-3E3B61FD6B7C}" destId="{699676F3-DF70-49A2-A988-CED8F7F55921}" srcOrd="0" destOrd="0" presId="urn:microsoft.com/office/officeart/2005/8/layout/orgChart1"/>
    <dgm:cxn modelId="{26623E65-FB66-453F-B519-3B17FF7FD56E}" type="presParOf" srcId="{01294B5F-6C5D-4E7E-B5BA-3E3B61FD6B7C}" destId="{B4013FF4-EC03-4CA6-B37C-2BAE43BA0A4F}" srcOrd="1" destOrd="0" presId="urn:microsoft.com/office/officeart/2005/8/layout/orgChart1"/>
    <dgm:cxn modelId="{2A6C121A-22E9-4435-9E83-C8F24472FB67}" type="presParOf" srcId="{5915DCBA-6FD9-48D2-A88F-E340EC0873A8}" destId="{D8C3101B-FECC-422D-A32B-B88B662DAD85}" srcOrd="1" destOrd="0" presId="urn:microsoft.com/office/officeart/2005/8/layout/orgChart1"/>
    <dgm:cxn modelId="{A6530B9A-D249-4135-9181-E23997010CC8}" type="presParOf" srcId="{D8C3101B-FECC-422D-A32B-B88B662DAD85}" destId="{0067EA75-BEFB-4B16-B452-331A8D9BA325}" srcOrd="0" destOrd="0" presId="urn:microsoft.com/office/officeart/2005/8/layout/orgChart1"/>
    <dgm:cxn modelId="{B916F00B-442F-442E-9B8B-A0C773DBFD69}" type="presParOf" srcId="{D8C3101B-FECC-422D-A32B-B88B662DAD85}" destId="{F96B12D4-4C84-4265-95B6-61DC32246849}" srcOrd="1" destOrd="0" presId="urn:microsoft.com/office/officeart/2005/8/layout/orgChart1"/>
    <dgm:cxn modelId="{E9FE8B35-D3E0-4A0A-9794-42E72E3DDF50}" type="presParOf" srcId="{F96B12D4-4C84-4265-95B6-61DC32246849}" destId="{26D7605D-1964-4D2B-9905-94AFC1797C96}" srcOrd="0" destOrd="0" presId="urn:microsoft.com/office/officeart/2005/8/layout/orgChart1"/>
    <dgm:cxn modelId="{FA421D83-73AB-4543-97C2-1A4973360C33}" type="presParOf" srcId="{26D7605D-1964-4D2B-9905-94AFC1797C96}" destId="{CDC4A781-F5DC-4B07-BAF1-5AAD0ED4B71D}" srcOrd="0" destOrd="0" presId="urn:microsoft.com/office/officeart/2005/8/layout/orgChart1"/>
    <dgm:cxn modelId="{704F7CE9-24A6-4CEA-9A6B-8E7A4916CF3B}" type="presParOf" srcId="{26D7605D-1964-4D2B-9905-94AFC1797C96}" destId="{CD042B7F-677D-4590-A3AD-81E10AFD14BA}" srcOrd="1" destOrd="0" presId="urn:microsoft.com/office/officeart/2005/8/layout/orgChart1"/>
    <dgm:cxn modelId="{21002E14-A446-4D70-905D-DE08542B37DF}" type="presParOf" srcId="{F96B12D4-4C84-4265-95B6-61DC32246849}" destId="{7E614F27-8040-4682-A569-E36F6D2435AD}" srcOrd="1" destOrd="0" presId="urn:microsoft.com/office/officeart/2005/8/layout/orgChart1"/>
    <dgm:cxn modelId="{BD052BE4-21F8-474D-87F7-C4127409E3D3}" type="presParOf" srcId="{7E614F27-8040-4682-A569-E36F6D2435AD}" destId="{A27AFE3A-A771-4AE5-B32E-FF8FFD13828F}" srcOrd="0" destOrd="0" presId="urn:microsoft.com/office/officeart/2005/8/layout/orgChart1"/>
    <dgm:cxn modelId="{14054B51-0349-4218-9914-EC43D22667D3}" type="presParOf" srcId="{7E614F27-8040-4682-A569-E36F6D2435AD}" destId="{DBF87FC9-6942-4D4B-AD85-F264DB07A7DF}" srcOrd="1" destOrd="0" presId="urn:microsoft.com/office/officeart/2005/8/layout/orgChart1"/>
    <dgm:cxn modelId="{5C687967-8A6C-4212-A873-45AB96B158C0}" type="presParOf" srcId="{DBF87FC9-6942-4D4B-AD85-F264DB07A7DF}" destId="{0A9456F4-E462-4084-BA1B-06C77D65693B}" srcOrd="0" destOrd="0" presId="urn:microsoft.com/office/officeart/2005/8/layout/orgChart1"/>
    <dgm:cxn modelId="{9AECFE7E-45F9-4F6D-901F-6CB9EE42D9E4}" type="presParOf" srcId="{0A9456F4-E462-4084-BA1B-06C77D65693B}" destId="{93777E03-C33E-4167-823F-90B0951A72DD}" srcOrd="0" destOrd="0" presId="urn:microsoft.com/office/officeart/2005/8/layout/orgChart1"/>
    <dgm:cxn modelId="{701848C2-9257-4327-8CE9-9916E0C3CC02}" type="presParOf" srcId="{0A9456F4-E462-4084-BA1B-06C77D65693B}" destId="{5A81B925-9A6F-4B4F-908D-3FEA6BA903D6}" srcOrd="1" destOrd="0" presId="urn:microsoft.com/office/officeart/2005/8/layout/orgChart1"/>
    <dgm:cxn modelId="{08855A66-A2F6-4D76-92B8-DAD921DF4177}" type="presParOf" srcId="{DBF87FC9-6942-4D4B-AD85-F264DB07A7DF}" destId="{884B6545-93E0-449A-BCF8-359FCE14F378}" srcOrd="1" destOrd="0" presId="urn:microsoft.com/office/officeart/2005/8/layout/orgChart1"/>
    <dgm:cxn modelId="{FDF79CC3-C9AC-4F05-9081-E5C96541D22A}" type="presParOf" srcId="{DBF87FC9-6942-4D4B-AD85-F264DB07A7DF}" destId="{8FF3E68B-B52A-442B-909A-C0E4F0BE7F9E}" srcOrd="2" destOrd="0" presId="urn:microsoft.com/office/officeart/2005/8/layout/orgChart1"/>
    <dgm:cxn modelId="{F1B0261C-2D97-44B3-9D6D-DC4C5A35E56D}" type="presParOf" srcId="{F96B12D4-4C84-4265-95B6-61DC32246849}" destId="{7FF47191-1C98-4AE0-ABD6-CBFD44E39D0D}" srcOrd="2" destOrd="0" presId="urn:microsoft.com/office/officeart/2005/8/layout/orgChart1"/>
    <dgm:cxn modelId="{8B0B6B66-2892-4FEC-A161-25F1CADD0DC3}" type="presParOf" srcId="{D8C3101B-FECC-422D-A32B-B88B662DAD85}" destId="{15122C67-2F71-416F-AD47-0D34AB46C2E4}" srcOrd="2" destOrd="0" presId="urn:microsoft.com/office/officeart/2005/8/layout/orgChart1"/>
    <dgm:cxn modelId="{7A3E3F28-E08B-4FAA-A3C2-0E89EC67F4D9}" type="presParOf" srcId="{D8C3101B-FECC-422D-A32B-B88B662DAD85}" destId="{E71699D9-5807-486A-9A3C-CDFBC0F54CA2}" srcOrd="3" destOrd="0" presId="urn:microsoft.com/office/officeart/2005/8/layout/orgChart1"/>
    <dgm:cxn modelId="{19B9959A-A8C6-4191-A640-1D1219B72197}" type="presParOf" srcId="{E71699D9-5807-486A-9A3C-CDFBC0F54CA2}" destId="{52BF2608-F54D-4A50-ABA1-310DCC3C68F7}" srcOrd="0" destOrd="0" presId="urn:microsoft.com/office/officeart/2005/8/layout/orgChart1"/>
    <dgm:cxn modelId="{DB0A1651-4291-42C7-99C2-EC00EA873E64}" type="presParOf" srcId="{52BF2608-F54D-4A50-ABA1-310DCC3C68F7}" destId="{10A3577D-D1C1-48D0-9742-DEE3DF7982AB}" srcOrd="0" destOrd="0" presId="urn:microsoft.com/office/officeart/2005/8/layout/orgChart1"/>
    <dgm:cxn modelId="{88CE887B-35F0-4B17-A2CD-E25DDCD5AC73}" type="presParOf" srcId="{52BF2608-F54D-4A50-ABA1-310DCC3C68F7}" destId="{93AC8FF2-C3E4-4AB7-AA48-A9E5DB354023}" srcOrd="1" destOrd="0" presId="urn:microsoft.com/office/officeart/2005/8/layout/orgChart1"/>
    <dgm:cxn modelId="{71DE324B-795E-4124-A19B-E56484C9EDAF}" type="presParOf" srcId="{E71699D9-5807-486A-9A3C-CDFBC0F54CA2}" destId="{2D648284-35FE-4747-810B-A20A109CE950}" srcOrd="1" destOrd="0" presId="urn:microsoft.com/office/officeart/2005/8/layout/orgChart1"/>
    <dgm:cxn modelId="{54E967D5-5891-4564-96B2-781DBA4E0B62}" type="presParOf" srcId="{2D648284-35FE-4747-810B-A20A109CE950}" destId="{2502BF1C-2C17-42D9-A3DC-45AED1753C31}" srcOrd="0" destOrd="0" presId="urn:microsoft.com/office/officeart/2005/8/layout/orgChart1"/>
    <dgm:cxn modelId="{07A05054-F203-490A-B14D-DA4D4BD48F42}" type="presParOf" srcId="{2D648284-35FE-4747-810B-A20A109CE950}" destId="{1BC2696F-5BC3-4879-8E96-0AC86FD34F99}" srcOrd="1" destOrd="0" presId="urn:microsoft.com/office/officeart/2005/8/layout/orgChart1"/>
    <dgm:cxn modelId="{6522644C-DD9C-4746-B3B7-867CF00E3A63}" type="presParOf" srcId="{1BC2696F-5BC3-4879-8E96-0AC86FD34F99}" destId="{9237B18E-497E-45A6-966D-21029926A1B3}" srcOrd="0" destOrd="0" presId="urn:microsoft.com/office/officeart/2005/8/layout/orgChart1"/>
    <dgm:cxn modelId="{AD60C052-B7DF-4381-BEE7-A39494348905}" type="presParOf" srcId="{9237B18E-497E-45A6-966D-21029926A1B3}" destId="{532372C6-263A-44F3-9671-C5ADECE82A06}" srcOrd="0" destOrd="0" presId="urn:microsoft.com/office/officeart/2005/8/layout/orgChart1"/>
    <dgm:cxn modelId="{81B345FD-3AAB-45ED-8380-C343F7A00ED7}" type="presParOf" srcId="{9237B18E-497E-45A6-966D-21029926A1B3}" destId="{918DB35E-A9E0-4B79-AB66-06D590C99FF6}" srcOrd="1" destOrd="0" presId="urn:microsoft.com/office/officeart/2005/8/layout/orgChart1"/>
    <dgm:cxn modelId="{7B1932D4-9E2B-413C-88B9-A68E098513A7}" type="presParOf" srcId="{1BC2696F-5BC3-4879-8E96-0AC86FD34F99}" destId="{D41F12D8-8EAA-4B4E-A5AE-352E4769E2A4}" srcOrd="1" destOrd="0" presId="urn:microsoft.com/office/officeart/2005/8/layout/orgChart1"/>
    <dgm:cxn modelId="{AA0A0D61-BABD-46FB-BE24-91E446AB5773}" type="presParOf" srcId="{D41F12D8-8EAA-4B4E-A5AE-352E4769E2A4}" destId="{A6C2C19D-F69B-439F-863D-F55DF3EF066B}" srcOrd="0" destOrd="0" presId="urn:microsoft.com/office/officeart/2005/8/layout/orgChart1"/>
    <dgm:cxn modelId="{F23CBA54-24A9-4913-922C-7EC106FAC29B}" type="presParOf" srcId="{D41F12D8-8EAA-4B4E-A5AE-352E4769E2A4}" destId="{11CD55BC-8692-47DA-8CBE-4A6A4C72EEE5}" srcOrd="1" destOrd="0" presId="urn:microsoft.com/office/officeart/2005/8/layout/orgChart1"/>
    <dgm:cxn modelId="{E0B8A1F6-881F-43E9-BB90-47036F55FB0F}" type="presParOf" srcId="{11CD55BC-8692-47DA-8CBE-4A6A4C72EEE5}" destId="{D82525A9-4797-4B28-A35D-36A9592F458A}" srcOrd="0" destOrd="0" presId="urn:microsoft.com/office/officeart/2005/8/layout/orgChart1"/>
    <dgm:cxn modelId="{D1562746-BA8D-41B8-A810-999C75B31818}" type="presParOf" srcId="{D82525A9-4797-4B28-A35D-36A9592F458A}" destId="{F23411AC-76E6-480C-81CA-DFC34386D813}" srcOrd="0" destOrd="0" presId="urn:microsoft.com/office/officeart/2005/8/layout/orgChart1"/>
    <dgm:cxn modelId="{0179035C-5D4B-47B3-8E11-810D1FEAA91D}" type="presParOf" srcId="{D82525A9-4797-4B28-A35D-36A9592F458A}" destId="{915DD0A8-E456-4261-999A-F59E0A7DC082}" srcOrd="1" destOrd="0" presId="urn:microsoft.com/office/officeart/2005/8/layout/orgChart1"/>
    <dgm:cxn modelId="{F4F2C614-9D56-41B0-AC04-D18BBB3F5A13}" type="presParOf" srcId="{11CD55BC-8692-47DA-8CBE-4A6A4C72EEE5}" destId="{4DF41C7A-EBED-4E6B-B633-6A9394565CAF}" srcOrd="1" destOrd="0" presId="urn:microsoft.com/office/officeart/2005/8/layout/orgChart1"/>
    <dgm:cxn modelId="{E6E77CEC-BE96-4FFA-AC70-50C765087B1D}" type="presParOf" srcId="{11CD55BC-8692-47DA-8CBE-4A6A4C72EEE5}" destId="{0D7DAECA-B1B9-4176-BCD3-372E5F37FAD6}" srcOrd="2" destOrd="0" presId="urn:microsoft.com/office/officeart/2005/8/layout/orgChart1"/>
    <dgm:cxn modelId="{2713103F-EB8C-4AB9-9089-6770EAE8D07C}" type="presParOf" srcId="{D41F12D8-8EAA-4B4E-A5AE-352E4769E2A4}" destId="{8FC3E6CC-CD7C-4546-9C37-09B35222F0E2}" srcOrd="2" destOrd="0" presId="urn:microsoft.com/office/officeart/2005/8/layout/orgChart1"/>
    <dgm:cxn modelId="{8E5E66CE-9690-48AF-AFB0-7E49FE9E0408}" type="presParOf" srcId="{D41F12D8-8EAA-4B4E-A5AE-352E4769E2A4}" destId="{F5694E31-78B8-47B8-A20F-435DF081C3D0}" srcOrd="3" destOrd="0" presId="urn:microsoft.com/office/officeart/2005/8/layout/orgChart1"/>
    <dgm:cxn modelId="{CB63BA03-0C4B-4B5B-BAA4-744A0545A309}" type="presParOf" srcId="{F5694E31-78B8-47B8-A20F-435DF081C3D0}" destId="{B64C20DE-5080-4E6B-BF6A-7EF5DA6B2DE9}" srcOrd="0" destOrd="0" presId="urn:microsoft.com/office/officeart/2005/8/layout/orgChart1"/>
    <dgm:cxn modelId="{4AECE509-9219-495F-A30B-984020E5B160}" type="presParOf" srcId="{B64C20DE-5080-4E6B-BF6A-7EF5DA6B2DE9}" destId="{1659DA9C-FB52-4C28-8AEE-99D8FB7F7123}" srcOrd="0" destOrd="0" presId="urn:microsoft.com/office/officeart/2005/8/layout/orgChart1"/>
    <dgm:cxn modelId="{CED749E8-CC48-47B6-9ADE-D0B7170CF83D}" type="presParOf" srcId="{B64C20DE-5080-4E6B-BF6A-7EF5DA6B2DE9}" destId="{4D5C4D64-7738-438C-A548-D8262377D15A}" srcOrd="1" destOrd="0" presId="urn:microsoft.com/office/officeart/2005/8/layout/orgChart1"/>
    <dgm:cxn modelId="{D96BE579-E8B9-46CA-B61E-935648AA5A78}" type="presParOf" srcId="{F5694E31-78B8-47B8-A20F-435DF081C3D0}" destId="{8E153076-9657-4D33-AB1E-ACB7D3813F2E}" srcOrd="1" destOrd="0" presId="urn:microsoft.com/office/officeart/2005/8/layout/orgChart1"/>
    <dgm:cxn modelId="{C142F5E7-CCD5-4E9B-9CAA-FF56F888C0C0}" type="presParOf" srcId="{F5694E31-78B8-47B8-A20F-435DF081C3D0}" destId="{6D662F42-16A4-4037-BE37-296F1935327A}" srcOrd="2" destOrd="0" presId="urn:microsoft.com/office/officeart/2005/8/layout/orgChart1"/>
    <dgm:cxn modelId="{FEF767AC-FBE5-4B9C-B25A-C315E826121F}" type="presParOf" srcId="{1BC2696F-5BC3-4879-8E96-0AC86FD34F99}" destId="{F9CBA854-0F74-49A0-A8FF-1EE1153CFD4E}" srcOrd="2" destOrd="0" presId="urn:microsoft.com/office/officeart/2005/8/layout/orgChart1"/>
    <dgm:cxn modelId="{FC0E7D4D-EA72-4962-AF41-98456DDFE9FE}" type="presParOf" srcId="{2D648284-35FE-4747-810B-A20A109CE950}" destId="{73E3A249-D03F-4542-993E-515E5B740603}" srcOrd="2" destOrd="0" presId="urn:microsoft.com/office/officeart/2005/8/layout/orgChart1"/>
    <dgm:cxn modelId="{8B67723C-DAA2-4971-BBF5-7C2E9A0E64DB}" type="presParOf" srcId="{2D648284-35FE-4747-810B-A20A109CE950}" destId="{8F51826D-B975-4EB5-9D53-2DD0BFF0BE86}" srcOrd="3" destOrd="0" presId="urn:microsoft.com/office/officeart/2005/8/layout/orgChart1"/>
    <dgm:cxn modelId="{AFEA9DC0-C0FB-4212-B377-5BDB1E8A90B0}" type="presParOf" srcId="{8F51826D-B975-4EB5-9D53-2DD0BFF0BE86}" destId="{7DFF50B9-4BEE-4697-ADFA-6BEFF115CACC}" srcOrd="0" destOrd="0" presId="urn:microsoft.com/office/officeart/2005/8/layout/orgChart1"/>
    <dgm:cxn modelId="{3DE00A3F-4EA7-4131-B5A4-DEDF9A88AB30}" type="presParOf" srcId="{7DFF50B9-4BEE-4697-ADFA-6BEFF115CACC}" destId="{5C14773C-8379-4B77-A78F-82F657CE477D}" srcOrd="0" destOrd="0" presId="urn:microsoft.com/office/officeart/2005/8/layout/orgChart1"/>
    <dgm:cxn modelId="{06AA00E7-8830-4334-BE55-0C982679B3D9}" type="presParOf" srcId="{7DFF50B9-4BEE-4697-ADFA-6BEFF115CACC}" destId="{1ADD58F1-E942-480C-9FB1-ADC69C8651FA}" srcOrd="1" destOrd="0" presId="urn:microsoft.com/office/officeart/2005/8/layout/orgChart1"/>
    <dgm:cxn modelId="{879237F1-E752-404C-A32F-FAB87CA780C3}" type="presParOf" srcId="{8F51826D-B975-4EB5-9D53-2DD0BFF0BE86}" destId="{9A3FB7C8-8B66-4B15-AFD1-3183BAADAD86}" srcOrd="1" destOrd="0" presId="urn:microsoft.com/office/officeart/2005/8/layout/orgChart1"/>
    <dgm:cxn modelId="{AE8F5F07-FC75-44F3-85DD-826661B8EDAC}" type="presParOf" srcId="{9A3FB7C8-8B66-4B15-AFD1-3183BAADAD86}" destId="{C1E5521E-16A2-4526-A7C1-66CC18E96CCF}" srcOrd="0" destOrd="0" presId="urn:microsoft.com/office/officeart/2005/8/layout/orgChart1"/>
    <dgm:cxn modelId="{60CB693E-C083-47A3-B665-D15C5B65674C}" type="presParOf" srcId="{9A3FB7C8-8B66-4B15-AFD1-3183BAADAD86}" destId="{CBB95962-DCAC-432C-9B00-4670F863ADD9}" srcOrd="1" destOrd="0" presId="urn:microsoft.com/office/officeart/2005/8/layout/orgChart1"/>
    <dgm:cxn modelId="{63668DF1-4371-4E4F-BEAB-425398E35587}" type="presParOf" srcId="{CBB95962-DCAC-432C-9B00-4670F863ADD9}" destId="{6D684C54-0C9E-422B-A278-F8536E681DC3}" srcOrd="0" destOrd="0" presId="urn:microsoft.com/office/officeart/2005/8/layout/orgChart1"/>
    <dgm:cxn modelId="{4CC744B9-3136-486A-8A1B-C399D3C6E832}" type="presParOf" srcId="{6D684C54-0C9E-422B-A278-F8536E681DC3}" destId="{334B390E-6ADC-414A-B1A0-24D267D39076}" srcOrd="0" destOrd="0" presId="urn:microsoft.com/office/officeart/2005/8/layout/orgChart1"/>
    <dgm:cxn modelId="{498A5B68-B567-49E4-8415-14FB91D2014D}" type="presParOf" srcId="{6D684C54-0C9E-422B-A278-F8536E681DC3}" destId="{667ECFA4-A05E-4F60-B86B-4437CF6ADCF4}" srcOrd="1" destOrd="0" presId="urn:microsoft.com/office/officeart/2005/8/layout/orgChart1"/>
    <dgm:cxn modelId="{F3E11E71-7539-452D-A1E4-249C586C4C72}" type="presParOf" srcId="{CBB95962-DCAC-432C-9B00-4670F863ADD9}" destId="{B3E0ADFE-E6A5-458D-9210-EB30CC1B73AC}" srcOrd="1" destOrd="0" presId="urn:microsoft.com/office/officeart/2005/8/layout/orgChart1"/>
    <dgm:cxn modelId="{4BFE9D43-C9C5-4DC3-B67B-0A2F0F3BB7D4}" type="presParOf" srcId="{CBB95962-DCAC-432C-9B00-4670F863ADD9}" destId="{934237CD-4FDB-4D53-BD1E-1A835F7F20C6}" srcOrd="2" destOrd="0" presId="urn:microsoft.com/office/officeart/2005/8/layout/orgChart1"/>
    <dgm:cxn modelId="{9DABF9B2-EF93-45A1-A641-4739007AB141}" type="presParOf" srcId="{8F51826D-B975-4EB5-9D53-2DD0BFF0BE86}" destId="{D5FC5293-26AF-45FD-B2EC-FD95B8FEC125}" srcOrd="2" destOrd="0" presId="urn:microsoft.com/office/officeart/2005/8/layout/orgChart1"/>
    <dgm:cxn modelId="{AEC34D51-B226-4EB3-93AA-FC2782D602F5}" type="presParOf" srcId="{E71699D9-5807-486A-9A3C-CDFBC0F54CA2}" destId="{162AA421-AEC5-4CF0-BA6A-5202F980D8C7}" srcOrd="2" destOrd="0" presId="urn:microsoft.com/office/officeart/2005/8/layout/orgChart1"/>
    <dgm:cxn modelId="{0B03B145-1BE2-4DF5-93E5-3F47FC54B9C5}" type="presParOf" srcId="{5915DCBA-6FD9-48D2-A88F-E340EC0873A8}" destId="{C7D2770E-3851-43BC-9FBD-978B2C04E326}" srcOrd="2" destOrd="0" presId="urn:microsoft.com/office/officeart/2005/8/layout/orgChart1"/>
    <dgm:cxn modelId="{BC3746B1-FA7B-4EBE-8EAB-86E27CDF1A16}" type="presParOf" srcId="{955D7299-E020-4B15-8126-6AD999EF134D}" destId="{AB477C1E-A317-4E13-A677-2C7D354A3C9E}" srcOrd="2" destOrd="0" presId="urn:microsoft.com/office/officeart/2005/8/layout/orgChart1"/>
    <dgm:cxn modelId="{DB700376-FCB4-464E-B8D9-BC4443DC5E45}" type="presParOf" srcId="{009A994E-F130-4D91-B86E-5B18CF357FB1}" destId="{05BE670D-9A64-4EA7-B7BF-2FF3BB570C6A}" srcOrd="4" destOrd="0" presId="urn:microsoft.com/office/officeart/2005/8/layout/orgChart1"/>
    <dgm:cxn modelId="{A2973D53-9B28-457B-AC2C-EF76ADA75308}" type="presParOf" srcId="{009A994E-F130-4D91-B86E-5B18CF357FB1}" destId="{A37212DF-88BB-4B08-8FF6-21B43FE5D9D4}" srcOrd="5" destOrd="0" presId="urn:microsoft.com/office/officeart/2005/8/layout/orgChart1"/>
    <dgm:cxn modelId="{1C952D73-9889-4A43-9D52-7DA185212BEB}" type="presParOf" srcId="{A37212DF-88BB-4B08-8FF6-21B43FE5D9D4}" destId="{A546C1E6-09E1-48A9-A58A-634FC679980E}" srcOrd="0" destOrd="0" presId="urn:microsoft.com/office/officeart/2005/8/layout/orgChart1"/>
    <dgm:cxn modelId="{6B5B27F7-DDA4-47C0-8961-33D7093B55D1}" type="presParOf" srcId="{A546C1E6-09E1-48A9-A58A-634FC679980E}" destId="{3E81F359-1EF3-47A8-BAD0-47CFC054AF41}" srcOrd="0" destOrd="0" presId="urn:microsoft.com/office/officeart/2005/8/layout/orgChart1"/>
    <dgm:cxn modelId="{9B842C39-9760-4BF7-A0B5-FB3994670691}" type="presParOf" srcId="{A546C1E6-09E1-48A9-A58A-634FC679980E}" destId="{5C129854-C2C6-4995-B60E-720BD765CE64}" srcOrd="1" destOrd="0" presId="urn:microsoft.com/office/officeart/2005/8/layout/orgChart1"/>
    <dgm:cxn modelId="{015046BC-8AA3-458C-B379-4C6104BA790A}" type="presParOf" srcId="{A37212DF-88BB-4B08-8FF6-21B43FE5D9D4}" destId="{F2ED754F-36FE-411B-92F4-86E3D74BB837}" srcOrd="1" destOrd="0" presId="urn:microsoft.com/office/officeart/2005/8/layout/orgChart1"/>
    <dgm:cxn modelId="{FC130F77-1233-488E-9A89-78FBA4DEB195}" type="presParOf" srcId="{F2ED754F-36FE-411B-92F4-86E3D74BB837}" destId="{5529B666-F521-4F50-B587-FC159BD3540B}" srcOrd="0" destOrd="0" presId="urn:microsoft.com/office/officeart/2005/8/layout/orgChart1"/>
    <dgm:cxn modelId="{FA9FB074-7240-4CF2-AA3B-08EAD6D67635}" type="presParOf" srcId="{F2ED754F-36FE-411B-92F4-86E3D74BB837}" destId="{64B2C911-0E8C-4F32-8EBE-45017E8C2886}" srcOrd="1" destOrd="0" presId="urn:microsoft.com/office/officeart/2005/8/layout/orgChart1"/>
    <dgm:cxn modelId="{C774EDA7-73DA-4221-B783-487A745A662B}" type="presParOf" srcId="{64B2C911-0E8C-4F32-8EBE-45017E8C2886}" destId="{D6F5CA00-0E09-4303-A176-26119EE96365}" srcOrd="0" destOrd="0" presId="urn:microsoft.com/office/officeart/2005/8/layout/orgChart1"/>
    <dgm:cxn modelId="{E0FD661A-21B1-4557-83A1-D737821A4AF1}" type="presParOf" srcId="{D6F5CA00-0E09-4303-A176-26119EE96365}" destId="{1D6A0FE2-1498-4D51-BC9C-AE9333D1D2E7}" srcOrd="0" destOrd="0" presId="urn:microsoft.com/office/officeart/2005/8/layout/orgChart1"/>
    <dgm:cxn modelId="{F599AF31-945F-4341-847E-F9E3F7A60951}" type="presParOf" srcId="{D6F5CA00-0E09-4303-A176-26119EE96365}" destId="{EF23398B-3E6A-48FD-BAB8-D096332D2528}" srcOrd="1" destOrd="0" presId="urn:microsoft.com/office/officeart/2005/8/layout/orgChart1"/>
    <dgm:cxn modelId="{556FF5BB-9D18-4303-AA69-DFC97DF0B393}" type="presParOf" srcId="{64B2C911-0E8C-4F32-8EBE-45017E8C2886}" destId="{B8C5CBB5-C741-42D8-9995-C33117C51C9F}" srcOrd="1" destOrd="0" presId="urn:microsoft.com/office/officeart/2005/8/layout/orgChart1"/>
    <dgm:cxn modelId="{5AD4BF5B-449A-4C4E-84F2-1BF14E1116B5}" type="presParOf" srcId="{B8C5CBB5-C741-42D8-9995-C33117C51C9F}" destId="{9B7A54CE-85B1-4904-A9FF-5B6702ED774E}" srcOrd="0" destOrd="0" presId="urn:microsoft.com/office/officeart/2005/8/layout/orgChart1"/>
    <dgm:cxn modelId="{E44907C6-BCE1-408D-A3B3-D79B95E56275}" type="presParOf" srcId="{B8C5CBB5-C741-42D8-9995-C33117C51C9F}" destId="{B2D00449-36F0-4952-940F-36E4FD030127}" srcOrd="1" destOrd="0" presId="urn:microsoft.com/office/officeart/2005/8/layout/orgChart1"/>
    <dgm:cxn modelId="{FBBEA880-FD1F-411C-897B-16BB9F41CF37}" type="presParOf" srcId="{B2D00449-36F0-4952-940F-36E4FD030127}" destId="{C88825AB-784B-4B90-9659-2354DBDB7311}" srcOrd="0" destOrd="0" presId="urn:microsoft.com/office/officeart/2005/8/layout/orgChart1"/>
    <dgm:cxn modelId="{156C0E0E-81A5-449A-82A3-428211D91A70}" type="presParOf" srcId="{C88825AB-784B-4B90-9659-2354DBDB7311}" destId="{0A31EC52-A73B-44A1-89B3-53561B12F484}" srcOrd="0" destOrd="0" presId="urn:microsoft.com/office/officeart/2005/8/layout/orgChart1"/>
    <dgm:cxn modelId="{82014648-9578-444E-BA99-817451672763}" type="presParOf" srcId="{C88825AB-784B-4B90-9659-2354DBDB7311}" destId="{3494AFF6-40AF-4868-847C-6C0A5BF80376}" srcOrd="1" destOrd="0" presId="urn:microsoft.com/office/officeart/2005/8/layout/orgChart1"/>
    <dgm:cxn modelId="{73E72E48-9EAB-4994-8526-5EB2FF665444}" type="presParOf" srcId="{B2D00449-36F0-4952-940F-36E4FD030127}" destId="{5CFCACD6-3F3E-46B3-8A56-98932F736819}" srcOrd="1" destOrd="0" presId="urn:microsoft.com/office/officeart/2005/8/layout/orgChart1"/>
    <dgm:cxn modelId="{10E6D461-A1ED-4B65-87BA-180BC1C4EF02}" type="presParOf" srcId="{5CFCACD6-3F3E-46B3-8A56-98932F736819}" destId="{A5DD6F9B-25C1-4008-B245-0E04984ADFD9}" srcOrd="0" destOrd="0" presId="urn:microsoft.com/office/officeart/2005/8/layout/orgChart1"/>
    <dgm:cxn modelId="{0F27E4C8-C6F3-4A2F-AB1F-6039F7EE82E1}" type="presParOf" srcId="{5CFCACD6-3F3E-46B3-8A56-98932F736819}" destId="{2CD6BBC4-4A5F-452C-AC9F-90C19B6F107A}" srcOrd="1" destOrd="0" presId="urn:microsoft.com/office/officeart/2005/8/layout/orgChart1"/>
    <dgm:cxn modelId="{A8F62A1B-E9DB-4AEA-B93F-DDEF9E82DD2B}" type="presParOf" srcId="{2CD6BBC4-4A5F-452C-AC9F-90C19B6F107A}" destId="{77C4AEA8-0C2C-473F-82E3-547BD48DBE51}" srcOrd="0" destOrd="0" presId="urn:microsoft.com/office/officeart/2005/8/layout/orgChart1"/>
    <dgm:cxn modelId="{C56D9AE9-37BB-4247-80DC-7E1DD61A3B90}" type="presParOf" srcId="{77C4AEA8-0C2C-473F-82E3-547BD48DBE51}" destId="{4FBAC7CE-45DF-4344-B30E-DB4BB7FD6FDA}" srcOrd="0" destOrd="0" presId="urn:microsoft.com/office/officeart/2005/8/layout/orgChart1"/>
    <dgm:cxn modelId="{79DFD3EF-3E14-46E1-B8DB-58BF40C40574}" type="presParOf" srcId="{77C4AEA8-0C2C-473F-82E3-547BD48DBE51}" destId="{5F53B861-831E-49CD-92C2-FD3CFC6437AA}" srcOrd="1" destOrd="0" presId="urn:microsoft.com/office/officeart/2005/8/layout/orgChart1"/>
    <dgm:cxn modelId="{40DD8F25-86EF-4186-B05E-18BF1A49BEA9}" type="presParOf" srcId="{2CD6BBC4-4A5F-452C-AC9F-90C19B6F107A}" destId="{EB7D17CC-9B69-4019-8BD3-78B35BB8A925}" srcOrd="1" destOrd="0" presId="urn:microsoft.com/office/officeart/2005/8/layout/orgChart1"/>
    <dgm:cxn modelId="{CD9AB909-4A3E-4176-86C6-5C0841E8BBA5}" type="presParOf" srcId="{EB7D17CC-9B69-4019-8BD3-78B35BB8A925}" destId="{E0A7810D-0A9D-465A-B7FB-86EA67D7D67D}" srcOrd="0" destOrd="0" presId="urn:microsoft.com/office/officeart/2005/8/layout/orgChart1"/>
    <dgm:cxn modelId="{E3978D23-2074-4B5D-8DCC-965E231E91EE}" type="presParOf" srcId="{EB7D17CC-9B69-4019-8BD3-78B35BB8A925}" destId="{1775B117-56A9-41E7-8504-F93A82BD55C3}" srcOrd="1" destOrd="0" presId="urn:microsoft.com/office/officeart/2005/8/layout/orgChart1"/>
    <dgm:cxn modelId="{9EF5FF08-3B71-4C0F-BA4F-1A118E37126B}" type="presParOf" srcId="{1775B117-56A9-41E7-8504-F93A82BD55C3}" destId="{B79DB853-7E66-4E8F-89B0-14DB28FDED50}" srcOrd="0" destOrd="0" presId="urn:microsoft.com/office/officeart/2005/8/layout/orgChart1"/>
    <dgm:cxn modelId="{43DCA16A-1A08-4C52-B46A-4614865CC6EC}" type="presParOf" srcId="{B79DB853-7E66-4E8F-89B0-14DB28FDED50}" destId="{0E7D3417-5191-4E90-AF5A-F9ACEACC6B55}" srcOrd="0" destOrd="0" presId="urn:microsoft.com/office/officeart/2005/8/layout/orgChart1"/>
    <dgm:cxn modelId="{6137E23D-5222-4501-BE37-484BD5C81102}" type="presParOf" srcId="{B79DB853-7E66-4E8F-89B0-14DB28FDED50}" destId="{C3FA3332-6F72-48D2-8705-CF8285C128E7}" srcOrd="1" destOrd="0" presId="urn:microsoft.com/office/officeart/2005/8/layout/orgChart1"/>
    <dgm:cxn modelId="{55B2A32B-6E44-46F9-A44F-7BAD8791F800}" type="presParOf" srcId="{1775B117-56A9-41E7-8504-F93A82BD55C3}" destId="{974D7C2F-413B-4FB6-8A66-EB2CAE63A104}" srcOrd="1" destOrd="0" presId="urn:microsoft.com/office/officeart/2005/8/layout/orgChart1"/>
    <dgm:cxn modelId="{AF7DF3A2-0904-497D-860A-42FC7BB1EA58}" type="presParOf" srcId="{1775B117-56A9-41E7-8504-F93A82BD55C3}" destId="{1CCDF32D-41D0-44E0-B1B6-6D5981076FFD}" srcOrd="2" destOrd="0" presId="urn:microsoft.com/office/officeart/2005/8/layout/orgChart1"/>
    <dgm:cxn modelId="{9B076B1D-0BB3-4A7A-AC3C-CB0F671DA06E}" type="presParOf" srcId="{2CD6BBC4-4A5F-452C-AC9F-90C19B6F107A}" destId="{DC30459D-D249-4A15-83DD-6025393D9769}" srcOrd="2" destOrd="0" presId="urn:microsoft.com/office/officeart/2005/8/layout/orgChart1"/>
    <dgm:cxn modelId="{DE972140-E1BA-4362-8F1B-DE0A30F60349}" type="presParOf" srcId="{B2D00449-36F0-4952-940F-36E4FD030127}" destId="{F915F7E4-DAF5-4454-AA58-2F8DF6637666}" srcOrd="2" destOrd="0" presId="urn:microsoft.com/office/officeart/2005/8/layout/orgChart1"/>
    <dgm:cxn modelId="{E767337D-8C0A-4DCE-B9FF-3FEFE6FD58D4}" type="presParOf" srcId="{B8C5CBB5-C741-42D8-9995-C33117C51C9F}" destId="{70A36D70-DB7A-4E79-8D31-610AB78F93E1}" srcOrd="2" destOrd="0" presId="urn:microsoft.com/office/officeart/2005/8/layout/orgChart1"/>
    <dgm:cxn modelId="{ABBC682C-B22F-4BAC-9635-2535B06A58C6}" type="presParOf" srcId="{B8C5CBB5-C741-42D8-9995-C33117C51C9F}" destId="{C834CB20-1C3E-4A34-AFF2-0D6F3357A785}" srcOrd="3" destOrd="0" presId="urn:microsoft.com/office/officeart/2005/8/layout/orgChart1"/>
    <dgm:cxn modelId="{A6238C6A-1345-4919-815F-4037D55BE25B}" type="presParOf" srcId="{C834CB20-1C3E-4A34-AFF2-0D6F3357A785}" destId="{F92D3909-4165-4C16-8781-02B24F989A8F}" srcOrd="0" destOrd="0" presId="urn:microsoft.com/office/officeart/2005/8/layout/orgChart1"/>
    <dgm:cxn modelId="{81264F47-D758-451F-BF0E-8D674E62D9DF}" type="presParOf" srcId="{F92D3909-4165-4C16-8781-02B24F989A8F}" destId="{FF193CFC-B7D8-4802-80D9-AE3AA729BB13}" srcOrd="0" destOrd="0" presId="urn:microsoft.com/office/officeart/2005/8/layout/orgChart1"/>
    <dgm:cxn modelId="{8C78A64D-A55C-441E-94F0-56A826BB727D}" type="presParOf" srcId="{F92D3909-4165-4C16-8781-02B24F989A8F}" destId="{4B872873-940A-4C88-B0AC-E3E117779A76}" srcOrd="1" destOrd="0" presId="urn:microsoft.com/office/officeart/2005/8/layout/orgChart1"/>
    <dgm:cxn modelId="{88DA05B9-E3F3-4BCD-8939-D43E1550BFEE}" type="presParOf" srcId="{C834CB20-1C3E-4A34-AFF2-0D6F3357A785}" destId="{7AD28636-57DB-48C4-BB8D-4E2EC9917F9E}" srcOrd="1" destOrd="0" presId="urn:microsoft.com/office/officeart/2005/8/layout/orgChart1"/>
    <dgm:cxn modelId="{6CC62E11-46B8-47EC-9E88-84CC61E52828}" type="presParOf" srcId="{7AD28636-57DB-48C4-BB8D-4E2EC9917F9E}" destId="{AC0E0956-A553-4872-8FAD-7473BCACDDC0}" srcOrd="0" destOrd="0" presId="urn:microsoft.com/office/officeart/2005/8/layout/orgChart1"/>
    <dgm:cxn modelId="{F0722369-346C-4F5E-8AEC-F29FC9B386A4}" type="presParOf" srcId="{7AD28636-57DB-48C4-BB8D-4E2EC9917F9E}" destId="{F751C5D3-7BC4-4736-8529-0C6923869BC8}" srcOrd="1" destOrd="0" presId="urn:microsoft.com/office/officeart/2005/8/layout/orgChart1"/>
    <dgm:cxn modelId="{EA77D0C7-4481-4A22-83E6-9105621CAD4D}" type="presParOf" srcId="{F751C5D3-7BC4-4736-8529-0C6923869BC8}" destId="{4D0A39BA-EFA7-476B-98C4-09018FA62F60}" srcOrd="0" destOrd="0" presId="urn:microsoft.com/office/officeart/2005/8/layout/orgChart1"/>
    <dgm:cxn modelId="{8589BC9E-08F2-4A92-ADE3-9DB351DB0F80}" type="presParOf" srcId="{4D0A39BA-EFA7-476B-98C4-09018FA62F60}" destId="{EF5EF8F0-C50A-456B-A338-6A75C36D88D1}" srcOrd="0" destOrd="0" presId="urn:microsoft.com/office/officeart/2005/8/layout/orgChart1"/>
    <dgm:cxn modelId="{78C8423A-6FB7-4CC3-9C21-2138ADD8427F}" type="presParOf" srcId="{4D0A39BA-EFA7-476B-98C4-09018FA62F60}" destId="{69CF441C-3467-445C-B259-FEAFC14B60E2}" srcOrd="1" destOrd="0" presId="urn:microsoft.com/office/officeart/2005/8/layout/orgChart1"/>
    <dgm:cxn modelId="{0489F855-0992-47A5-8BFA-AAC26A5A7297}" type="presParOf" srcId="{F751C5D3-7BC4-4736-8529-0C6923869BC8}" destId="{3059949D-D478-44E7-B1E7-6AC8D422EAE2}" srcOrd="1" destOrd="0" presId="urn:microsoft.com/office/officeart/2005/8/layout/orgChart1"/>
    <dgm:cxn modelId="{16B389DC-C43D-4CA2-85A1-B8269670A4A2}" type="presParOf" srcId="{3059949D-D478-44E7-B1E7-6AC8D422EAE2}" destId="{FDE8B649-DD8B-48C0-A1A9-0795CA0170F8}" srcOrd="0" destOrd="0" presId="urn:microsoft.com/office/officeart/2005/8/layout/orgChart1"/>
    <dgm:cxn modelId="{671E9248-1593-4B9A-A3E6-AA127FDAFB13}" type="presParOf" srcId="{3059949D-D478-44E7-B1E7-6AC8D422EAE2}" destId="{5011B2EF-7BA8-4E08-A9D6-989CF6B7490D}" srcOrd="1" destOrd="0" presId="urn:microsoft.com/office/officeart/2005/8/layout/orgChart1"/>
    <dgm:cxn modelId="{D3D7A082-DA07-4CAB-8BDA-866FF3F188CF}" type="presParOf" srcId="{5011B2EF-7BA8-4E08-A9D6-989CF6B7490D}" destId="{9558A008-FF42-4AFF-8ADD-457295BE7B5F}" srcOrd="0" destOrd="0" presId="urn:microsoft.com/office/officeart/2005/8/layout/orgChart1"/>
    <dgm:cxn modelId="{8491F8CD-03A9-48DB-8604-B7E54F944888}" type="presParOf" srcId="{9558A008-FF42-4AFF-8ADD-457295BE7B5F}" destId="{DA4FDEA0-1A5B-4D6B-9CBD-219837E8F2E5}" srcOrd="0" destOrd="0" presId="urn:microsoft.com/office/officeart/2005/8/layout/orgChart1"/>
    <dgm:cxn modelId="{8A8DE52B-A963-4F0C-9157-2F545DD6783B}" type="presParOf" srcId="{9558A008-FF42-4AFF-8ADD-457295BE7B5F}" destId="{E311A362-2607-4CFF-9A79-E3F162828065}" srcOrd="1" destOrd="0" presId="urn:microsoft.com/office/officeart/2005/8/layout/orgChart1"/>
    <dgm:cxn modelId="{F18726A1-8261-4FEB-A479-33476028C8C2}" type="presParOf" srcId="{5011B2EF-7BA8-4E08-A9D6-989CF6B7490D}" destId="{C0F49830-8376-49FF-B88C-255706D3218A}" srcOrd="1" destOrd="0" presId="urn:microsoft.com/office/officeart/2005/8/layout/orgChart1"/>
    <dgm:cxn modelId="{B59EA7E7-5822-41D2-8721-BB246F952C88}" type="presParOf" srcId="{5011B2EF-7BA8-4E08-A9D6-989CF6B7490D}" destId="{966DBCF0-BBDB-4031-8FC7-CD4967486909}" srcOrd="2" destOrd="0" presId="urn:microsoft.com/office/officeart/2005/8/layout/orgChart1"/>
    <dgm:cxn modelId="{3F3E1F19-7EC9-4BD5-A45D-FC17EEBD908C}" type="presParOf" srcId="{3059949D-D478-44E7-B1E7-6AC8D422EAE2}" destId="{CAAFD145-94C8-4975-830A-612B874825FB}" srcOrd="2" destOrd="0" presId="urn:microsoft.com/office/officeart/2005/8/layout/orgChart1"/>
    <dgm:cxn modelId="{43693ACB-40CD-4D24-A92A-9EA8BF412926}" type="presParOf" srcId="{3059949D-D478-44E7-B1E7-6AC8D422EAE2}" destId="{AA9C35D0-2C8A-4E44-9DCD-268F63995A8C}" srcOrd="3" destOrd="0" presId="urn:microsoft.com/office/officeart/2005/8/layout/orgChart1"/>
    <dgm:cxn modelId="{4AD7A06C-FEB0-4DE0-8A5C-CB7B6733F37E}" type="presParOf" srcId="{AA9C35D0-2C8A-4E44-9DCD-268F63995A8C}" destId="{C7D99625-F8F1-4C16-926A-C7015EA810AE}" srcOrd="0" destOrd="0" presId="urn:microsoft.com/office/officeart/2005/8/layout/orgChart1"/>
    <dgm:cxn modelId="{E8280E6C-62D9-4068-9295-1885190DFC2C}" type="presParOf" srcId="{C7D99625-F8F1-4C16-926A-C7015EA810AE}" destId="{DC98C7FE-3902-4981-9AF4-938E08F69525}" srcOrd="0" destOrd="0" presId="urn:microsoft.com/office/officeart/2005/8/layout/orgChart1"/>
    <dgm:cxn modelId="{9EF787AA-D2B4-4136-B6AC-7F99E10695EF}" type="presParOf" srcId="{C7D99625-F8F1-4C16-926A-C7015EA810AE}" destId="{28C46AA5-FA9D-4CCF-9432-DD7E8927C8C7}" srcOrd="1" destOrd="0" presId="urn:microsoft.com/office/officeart/2005/8/layout/orgChart1"/>
    <dgm:cxn modelId="{78F4EC7E-6A54-44DF-89B8-4F49D1F841D1}" type="presParOf" srcId="{AA9C35D0-2C8A-4E44-9DCD-268F63995A8C}" destId="{FC8A9956-D52C-4651-9BD2-12E1AFA81C64}" srcOrd="1" destOrd="0" presId="urn:microsoft.com/office/officeart/2005/8/layout/orgChart1"/>
    <dgm:cxn modelId="{22E14426-DBC2-4F17-B5AC-F18D6CC757CA}" type="presParOf" srcId="{AA9C35D0-2C8A-4E44-9DCD-268F63995A8C}" destId="{36795712-797F-4719-BB10-749ECF5B0321}" srcOrd="2" destOrd="0" presId="urn:microsoft.com/office/officeart/2005/8/layout/orgChart1"/>
    <dgm:cxn modelId="{2B3AEEA7-7A9B-412F-B2D8-8570A48ECD3E}" type="presParOf" srcId="{F751C5D3-7BC4-4736-8529-0C6923869BC8}" destId="{C761EF61-D01D-475D-8A86-34A57B11DD8E}" srcOrd="2" destOrd="0" presId="urn:microsoft.com/office/officeart/2005/8/layout/orgChart1"/>
    <dgm:cxn modelId="{CE05A7A2-FDB6-429D-8E7B-9ED4EA9AC0DA}" type="presParOf" srcId="{C834CB20-1C3E-4A34-AFF2-0D6F3357A785}" destId="{B779D9C0-78A1-413A-8980-9E29EF565EE2}" srcOrd="2" destOrd="0" presId="urn:microsoft.com/office/officeart/2005/8/layout/orgChart1"/>
    <dgm:cxn modelId="{B10A65F5-7833-4BE3-ACE1-7664DA8D00DF}" type="presParOf" srcId="{64B2C911-0E8C-4F32-8EBE-45017E8C2886}" destId="{774CB4C4-8EE8-4A23-B936-1BE52373571E}" srcOrd="2" destOrd="0" presId="urn:microsoft.com/office/officeart/2005/8/layout/orgChart1"/>
    <dgm:cxn modelId="{9263A016-2D4C-45ED-865D-31AEAC271153}" type="presParOf" srcId="{A37212DF-88BB-4B08-8FF6-21B43FE5D9D4}" destId="{49FA2224-97DE-48AB-86D6-4277DC4C7401}" srcOrd="2" destOrd="0" presId="urn:microsoft.com/office/officeart/2005/8/layout/orgChart1"/>
    <dgm:cxn modelId="{41A4F2E6-A905-4A84-83A9-8F62C88E9C69}" type="presParOf" srcId="{009A994E-F130-4D91-B86E-5B18CF357FB1}" destId="{C2B161D0-E6E6-423B-9490-D8335B966218}" srcOrd="6" destOrd="0" presId="urn:microsoft.com/office/officeart/2005/8/layout/orgChart1"/>
    <dgm:cxn modelId="{53D91074-437F-4DDA-B52B-FCB74949FB88}" type="presParOf" srcId="{009A994E-F130-4D91-B86E-5B18CF357FB1}" destId="{CAC4FFEA-47F1-4AF9-826D-16FDDAD0B4D7}" srcOrd="7" destOrd="0" presId="urn:microsoft.com/office/officeart/2005/8/layout/orgChart1"/>
    <dgm:cxn modelId="{3B163266-5A63-4B6A-987F-EB30D5E00B2C}" type="presParOf" srcId="{CAC4FFEA-47F1-4AF9-826D-16FDDAD0B4D7}" destId="{FC910969-96D4-46A5-94C4-E53F56CE9096}" srcOrd="0" destOrd="0" presId="urn:microsoft.com/office/officeart/2005/8/layout/orgChart1"/>
    <dgm:cxn modelId="{7CE1BF2A-2CB6-4F80-A4F0-8255947FF7C9}" type="presParOf" srcId="{FC910969-96D4-46A5-94C4-E53F56CE9096}" destId="{F7AA9C25-7C1B-41E7-8BA8-7AD4D414C1B3}" srcOrd="0" destOrd="0" presId="urn:microsoft.com/office/officeart/2005/8/layout/orgChart1"/>
    <dgm:cxn modelId="{A05E3148-0182-4098-BA38-DA29E1E04864}" type="presParOf" srcId="{FC910969-96D4-46A5-94C4-E53F56CE9096}" destId="{E5E9C461-96BF-4F88-8B49-965AB79F2F80}" srcOrd="1" destOrd="0" presId="urn:microsoft.com/office/officeart/2005/8/layout/orgChart1"/>
    <dgm:cxn modelId="{1D654EA0-9C83-4D9B-8E26-E3082FD5A91B}" type="presParOf" srcId="{CAC4FFEA-47F1-4AF9-826D-16FDDAD0B4D7}" destId="{AE8A081D-08F9-4B9A-9716-3F89770FB6AB}" srcOrd="1" destOrd="0" presId="urn:microsoft.com/office/officeart/2005/8/layout/orgChart1"/>
    <dgm:cxn modelId="{BFBB9BE4-8B73-45F7-8E7D-FEED9D5E5F06}" type="presParOf" srcId="{AE8A081D-08F9-4B9A-9716-3F89770FB6AB}" destId="{119BDA3F-17F6-4EA4-84EA-660B45196AC6}" srcOrd="0" destOrd="0" presId="urn:microsoft.com/office/officeart/2005/8/layout/orgChart1"/>
    <dgm:cxn modelId="{E30F514D-A59E-427C-9F4F-6C6AD57FE66F}" type="presParOf" srcId="{AE8A081D-08F9-4B9A-9716-3F89770FB6AB}" destId="{D6EDFF13-3DB3-436F-91A6-914DBEB7F8E1}" srcOrd="1" destOrd="0" presId="urn:microsoft.com/office/officeart/2005/8/layout/orgChart1"/>
    <dgm:cxn modelId="{1B28E850-FA8F-422C-8E48-14A387D296D8}" type="presParOf" srcId="{D6EDFF13-3DB3-436F-91A6-914DBEB7F8E1}" destId="{D87A0F8D-7977-4496-97AB-E91F0575F226}" srcOrd="0" destOrd="0" presId="urn:microsoft.com/office/officeart/2005/8/layout/orgChart1"/>
    <dgm:cxn modelId="{FFD8C8E4-2529-49D8-90FE-38A32B2FCF73}" type="presParOf" srcId="{D87A0F8D-7977-4496-97AB-E91F0575F226}" destId="{D0C3D2D2-FA7E-4DE6-8079-685DAC572482}" srcOrd="0" destOrd="0" presId="urn:microsoft.com/office/officeart/2005/8/layout/orgChart1"/>
    <dgm:cxn modelId="{52CF5FA2-5C4C-4709-99B4-664017EA548B}" type="presParOf" srcId="{D87A0F8D-7977-4496-97AB-E91F0575F226}" destId="{B01AF475-2B03-437D-92C4-1B0215518D78}" srcOrd="1" destOrd="0" presId="urn:microsoft.com/office/officeart/2005/8/layout/orgChart1"/>
    <dgm:cxn modelId="{1EC44123-307B-4A3E-88B6-1B560B9D3383}" type="presParOf" srcId="{D6EDFF13-3DB3-436F-91A6-914DBEB7F8E1}" destId="{19E2CEAA-7189-4EFF-AB06-C3B66B9C5445}" srcOrd="1" destOrd="0" presId="urn:microsoft.com/office/officeart/2005/8/layout/orgChart1"/>
    <dgm:cxn modelId="{C82BA003-2369-4436-953C-1DF9842299DD}" type="presParOf" srcId="{19E2CEAA-7189-4EFF-AB06-C3B66B9C5445}" destId="{BF0EA45A-6D25-4067-A221-E51ED850B646}" srcOrd="0" destOrd="0" presId="urn:microsoft.com/office/officeart/2005/8/layout/orgChart1"/>
    <dgm:cxn modelId="{D91B6473-C056-47E4-A7D8-429593B445B6}" type="presParOf" srcId="{19E2CEAA-7189-4EFF-AB06-C3B66B9C5445}" destId="{3A4F72AA-F63D-45AC-ACF8-B2850EDD6777}" srcOrd="1" destOrd="0" presId="urn:microsoft.com/office/officeart/2005/8/layout/orgChart1"/>
    <dgm:cxn modelId="{C3AB15C6-DE04-4CAE-96AF-9AB6286AD92B}" type="presParOf" srcId="{3A4F72AA-F63D-45AC-ACF8-B2850EDD6777}" destId="{3D4B4C0F-E9EB-4616-99BE-623537B65E2F}" srcOrd="0" destOrd="0" presId="urn:microsoft.com/office/officeart/2005/8/layout/orgChart1"/>
    <dgm:cxn modelId="{5940B858-3B06-424F-BBDD-3BDCE42FD3DD}" type="presParOf" srcId="{3D4B4C0F-E9EB-4616-99BE-623537B65E2F}" destId="{E5BF7431-94E6-4DBF-83F6-E7D07D901384}" srcOrd="0" destOrd="0" presId="urn:microsoft.com/office/officeart/2005/8/layout/orgChart1"/>
    <dgm:cxn modelId="{BB106F88-D4A8-48B5-8C7D-35B61A1E3DBD}" type="presParOf" srcId="{3D4B4C0F-E9EB-4616-99BE-623537B65E2F}" destId="{B106F0C1-91B8-4663-9B8B-ECD2D4860919}" srcOrd="1" destOrd="0" presId="urn:microsoft.com/office/officeart/2005/8/layout/orgChart1"/>
    <dgm:cxn modelId="{166B44D9-D408-434B-ADBC-4E01C9B03DC8}" type="presParOf" srcId="{3A4F72AA-F63D-45AC-ACF8-B2850EDD6777}" destId="{28878C11-3294-4DF1-836D-FAB22E6ADD90}" srcOrd="1" destOrd="0" presId="urn:microsoft.com/office/officeart/2005/8/layout/orgChart1"/>
    <dgm:cxn modelId="{809FCABD-BB05-406D-9D67-B97241354DAD}" type="presParOf" srcId="{28878C11-3294-4DF1-836D-FAB22E6ADD90}" destId="{C9697056-923F-4287-B781-6321DD1760C4}" srcOrd="0" destOrd="0" presId="urn:microsoft.com/office/officeart/2005/8/layout/orgChart1"/>
    <dgm:cxn modelId="{89EE8098-D7F6-47F4-B112-B9C584CDDEB7}" type="presParOf" srcId="{28878C11-3294-4DF1-836D-FAB22E6ADD90}" destId="{0892614C-4238-4DA8-A382-A8BDA8458FF9}" srcOrd="1" destOrd="0" presId="urn:microsoft.com/office/officeart/2005/8/layout/orgChart1"/>
    <dgm:cxn modelId="{4AE15B37-34F7-4968-B26B-2BF147C38BD6}" type="presParOf" srcId="{0892614C-4238-4DA8-A382-A8BDA8458FF9}" destId="{89C06C5E-7DD8-484F-9B5D-D5CF297B7550}" srcOrd="0" destOrd="0" presId="urn:microsoft.com/office/officeart/2005/8/layout/orgChart1"/>
    <dgm:cxn modelId="{B74A29BC-CD55-46CE-A743-82278E626E1A}" type="presParOf" srcId="{89C06C5E-7DD8-484F-9B5D-D5CF297B7550}" destId="{A2F4CDC9-F1E2-4BF7-B4AA-E65D38062D3E}" srcOrd="0" destOrd="0" presId="urn:microsoft.com/office/officeart/2005/8/layout/orgChart1"/>
    <dgm:cxn modelId="{5C46BEE1-D2D6-4994-8655-34840C5EC16C}" type="presParOf" srcId="{89C06C5E-7DD8-484F-9B5D-D5CF297B7550}" destId="{106664CD-A477-44F6-B518-A9CA222C23E7}" srcOrd="1" destOrd="0" presId="urn:microsoft.com/office/officeart/2005/8/layout/orgChart1"/>
    <dgm:cxn modelId="{25EA35E0-4863-4B28-8E6D-9C6A2CFD0943}" type="presParOf" srcId="{0892614C-4238-4DA8-A382-A8BDA8458FF9}" destId="{277F1371-3F38-42DE-93D3-FDCD6FE8FCD8}" srcOrd="1" destOrd="0" presId="urn:microsoft.com/office/officeart/2005/8/layout/orgChart1"/>
    <dgm:cxn modelId="{ACF304EA-62E6-4A6D-8E9A-23B83C52526C}" type="presParOf" srcId="{277F1371-3F38-42DE-93D3-FDCD6FE8FCD8}" destId="{6D05B169-6B32-4C38-8B3E-BA455B8DD443}" srcOrd="0" destOrd="0" presId="urn:microsoft.com/office/officeart/2005/8/layout/orgChart1"/>
    <dgm:cxn modelId="{5ED15875-7859-4233-B46B-3CEC2AB940E4}" type="presParOf" srcId="{277F1371-3F38-42DE-93D3-FDCD6FE8FCD8}" destId="{0B27777B-9263-4C06-A35E-EAC22DB04297}" srcOrd="1" destOrd="0" presId="urn:microsoft.com/office/officeart/2005/8/layout/orgChart1"/>
    <dgm:cxn modelId="{DE53CAD4-2E29-4462-B1F5-70E5BBB34D5F}" type="presParOf" srcId="{0B27777B-9263-4C06-A35E-EAC22DB04297}" destId="{06B16C51-1A87-4DED-9220-0D7269019E2A}" srcOrd="0" destOrd="0" presId="urn:microsoft.com/office/officeart/2005/8/layout/orgChart1"/>
    <dgm:cxn modelId="{CF3918C3-C8EB-496C-AC1D-2811D19B7F7D}" type="presParOf" srcId="{06B16C51-1A87-4DED-9220-0D7269019E2A}" destId="{68371329-2F54-49C4-B124-D6DD0DAC22F1}" srcOrd="0" destOrd="0" presId="urn:microsoft.com/office/officeart/2005/8/layout/orgChart1"/>
    <dgm:cxn modelId="{9CC0B339-2FAC-4644-A254-E11AE38B6F4B}" type="presParOf" srcId="{06B16C51-1A87-4DED-9220-0D7269019E2A}" destId="{3B1E52EA-19D9-4F25-81A6-59215102751A}" srcOrd="1" destOrd="0" presId="urn:microsoft.com/office/officeart/2005/8/layout/orgChart1"/>
    <dgm:cxn modelId="{380891B3-9471-4BF8-94DD-14FD730489D9}" type="presParOf" srcId="{0B27777B-9263-4C06-A35E-EAC22DB04297}" destId="{F886B3A6-DD66-45D6-8A58-3B9634773FED}" srcOrd="1" destOrd="0" presId="urn:microsoft.com/office/officeart/2005/8/layout/orgChart1"/>
    <dgm:cxn modelId="{98BAA0D0-7E72-44B4-BF2F-E9AB3BC28884}" type="presParOf" srcId="{F886B3A6-DD66-45D6-8A58-3B9634773FED}" destId="{7A1AE54A-F4E8-44F3-AC25-B914F60BCEB5}" srcOrd="0" destOrd="0" presId="urn:microsoft.com/office/officeart/2005/8/layout/orgChart1"/>
    <dgm:cxn modelId="{2FB2657F-574D-4523-BD49-D727441DBCC7}" type="presParOf" srcId="{F886B3A6-DD66-45D6-8A58-3B9634773FED}" destId="{F9EFD1F2-A716-4C3D-8964-DC56D4F07304}" srcOrd="1" destOrd="0" presId="urn:microsoft.com/office/officeart/2005/8/layout/orgChart1"/>
    <dgm:cxn modelId="{88A3F526-F604-4C3E-8BF4-07F304C64B8B}" type="presParOf" srcId="{F9EFD1F2-A716-4C3D-8964-DC56D4F07304}" destId="{42C591E4-AF84-4D65-B3E2-878FE5412A15}" srcOrd="0" destOrd="0" presId="urn:microsoft.com/office/officeart/2005/8/layout/orgChart1"/>
    <dgm:cxn modelId="{AF4E81C9-1B3D-4283-BD9E-CCF909187DC8}" type="presParOf" srcId="{42C591E4-AF84-4D65-B3E2-878FE5412A15}" destId="{A715A116-41F8-4542-AC39-10C9CBD38D63}" srcOrd="0" destOrd="0" presId="urn:microsoft.com/office/officeart/2005/8/layout/orgChart1"/>
    <dgm:cxn modelId="{A9C7A0E2-C8CE-46E3-923F-2D548C3F4D5B}" type="presParOf" srcId="{42C591E4-AF84-4D65-B3E2-878FE5412A15}" destId="{E1748EBD-DCC7-4887-83F7-83469185C208}" srcOrd="1" destOrd="0" presId="urn:microsoft.com/office/officeart/2005/8/layout/orgChart1"/>
    <dgm:cxn modelId="{6E4E21B3-EDFB-4D18-8BA1-40EFB1944460}" type="presParOf" srcId="{F9EFD1F2-A716-4C3D-8964-DC56D4F07304}" destId="{78E23270-BC70-49AA-9143-FBAEE7FD8B2A}" srcOrd="1" destOrd="0" presId="urn:microsoft.com/office/officeart/2005/8/layout/orgChart1"/>
    <dgm:cxn modelId="{85B979D9-0902-4B07-B556-40563258CA16}" type="presParOf" srcId="{78E23270-BC70-49AA-9143-FBAEE7FD8B2A}" destId="{2366A86B-6263-47D3-9C54-0F4DA6C996BD}" srcOrd="0" destOrd="0" presId="urn:microsoft.com/office/officeart/2005/8/layout/orgChart1"/>
    <dgm:cxn modelId="{2034190A-9DF4-4E06-9176-C33576A0C74C}" type="presParOf" srcId="{78E23270-BC70-49AA-9143-FBAEE7FD8B2A}" destId="{43673FDE-06C3-4274-B82C-88CF6075CA77}" srcOrd="1" destOrd="0" presId="urn:microsoft.com/office/officeart/2005/8/layout/orgChart1"/>
    <dgm:cxn modelId="{4F500712-FD25-471F-9088-2976E8C2A03B}" type="presParOf" srcId="{43673FDE-06C3-4274-B82C-88CF6075CA77}" destId="{F92A13FC-D2D8-4586-BA25-F25EC6FC0E53}" srcOrd="0" destOrd="0" presId="urn:microsoft.com/office/officeart/2005/8/layout/orgChart1"/>
    <dgm:cxn modelId="{68D0EFF6-9C44-4FE9-8401-DA700D59BBB8}" type="presParOf" srcId="{F92A13FC-D2D8-4586-BA25-F25EC6FC0E53}" destId="{E2F018D3-90BF-458E-8D0B-B4FD6B1F481B}" srcOrd="0" destOrd="0" presId="urn:microsoft.com/office/officeart/2005/8/layout/orgChart1"/>
    <dgm:cxn modelId="{28C6BDD8-9C3C-4832-B047-22360CEC5294}" type="presParOf" srcId="{F92A13FC-D2D8-4586-BA25-F25EC6FC0E53}" destId="{A75650F7-0C31-4DFE-A629-717D3B375BE0}" srcOrd="1" destOrd="0" presId="urn:microsoft.com/office/officeart/2005/8/layout/orgChart1"/>
    <dgm:cxn modelId="{9B47795B-EDA4-459E-B5F7-5A579793B506}" type="presParOf" srcId="{43673FDE-06C3-4274-B82C-88CF6075CA77}" destId="{5229297E-2247-427B-B5F8-E8EA2029C8F1}" srcOrd="1" destOrd="0" presId="urn:microsoft.com/office/officeart/2005/8/layout/orgChart1"/>
    <dgm:cxn modelId="{252446F3-BE8C-489E-830F-D1798965C2A0}" type="presParOf" srcId="{43673FDE-06C3-4274-B82C-88CF6075CA77}" destId="{C5490EF1-B23D-4BA2-9B8E-7872ED7FF3D3}" srcOrd="2" destOrd="0" presId="urn:microsoft.com/office/officeart/2005/8/layout/orgChart1"/>
    <dgm:cxn modelId="{6D384359-09DA-4B74-BDEA-0A436087A4C8}" type="presParOf" srcId="{F9EFD1F2-A716-4C3D-8964-DC56D4F07304}" destId="{849812EB-CE3E-4EE8-847F-68EDEC3D8296}" srcOrd="2" destOrd="0" presId="urn:microsoft.com/office/officeart/2005/8/layout/orgChart1"/>
    <dgm:cxn modelId="{1CF3B4B0-A8F5-4EC7-8795-44B97217B226}" type="presParOf" srcId="{0B27777B-9263-4C06-A35E-EAC22DB04297}" destId="{03C7EB9D-FFE9-4264-8B2E-1821A6C58DF8}" srcOrd="2" destOrd="0" presId="urn:microsoft.com/office/officeart/2005/8/layout/orgChart1"/>
    <dgm:cxn modelId="{99C28746-6031-47A8-942C-A43EDB2CBC6A}" type="presParOf" srcId="{277F1371-3F38-42DE-93D3-FDCD6FE8FCD8}" destId="{31BE1FB0-69AA-4A45-AD52-696A8B74545A}" srcOrd="2" destOrd="0" presId="urn:microsoft.com/office/officeart/2005/8/layout/orgChart1"/>
    <dgm:cxn modelId="{95AA5578-2C8A-4D90-B739-5FC6642A4F5E}" type="presParOf" srcId="{277F1371-3F38-42DE-93D3-FDCD6FE8FCD8}" destId="{A559DF35-B134-4E38-A35E-329CABE722FD}" srcOrd="3" destOrd="0" presId="urn:microsoft.com/office/officeart/2005/8/layout/orgChart1"/>
    <dgm:cxn modelId="{EF96FFC7-B9EC-40BE-B7C3-BEACD1D4130C}" type="presParOf" srcId="{A559DF35-B134-4E38-A35E-329CABE722FD}" destId="{891B9F6A-1498-461F-8BE3-9DF6FD13D86A}" srcOrd="0" destOrd="0" presId="urn:microsoft.com/office/officeart/2005/8/layout/orgChart1"/>
    <dgm:cxn modelId="{247D82E3-66ED-4067-B64F-042D1719E7A9}" type="presParOf" srcId="{891B9F6A-1498-461F-8BE3-9DF6FD13D86A}" destId="{579F7225-B34A-4DAB-99E3-15A3C6FD54F0}" srcOrd="0" destOrd="0" presId="urn:microsoft.com/office/officeart/2005/8/layout/orgChart1"/>
    <dgm:cxn modelId="{453836F3-6D4A-4D31-B9E9-0AE453EE51BA}" type="presParOf" srcId="{891B9F6A-1498-461F-8BE3-9DF6FD13D86A}" destId="{1887B071-BD7F-46A2-BDE0-2557FF358143}" srcOrd="1" destOrd="0" presId="urn:microsoft.com/office/officeart/2005/8/layout/orgChart1"/>
    <dgm:cxn modelId="{C2B68E4B-D8A3-4A28-97AA-590BF72EA978}" type="presParOf" srcId="{A559DF35-B134-4E38-A35E-329CABE722FD}" destId="{41C1E8F0-0671-4506-A516-F0F011710EA2}" srcOrd="1" destOrd="0" presId="urn:microsoft.com/office/officeart/2005/8/layout/orgChart1"/>
    <dgm:cxn modelId="{DA0B5C7B-E198-4528-ADE8-F731C355077C}" type="presParOf" srcId="{41C1E8F0-0671-4506-A516-F0F011710EA2}" destId="{593354EF-7E90-4DCF-BA54-4B3A1AD698E9}" srcOrd="0" destOrd="0" presId="urn:microsoft.com/office/officeart/2005/8/layout/orgChart1"/>
    <dgm:cxn modelId="{50A71001-D671-4FCF-8040-6A22D6F54725}" type="presParOf" srcId="{41C1E8F0-0671-4506-A516-F0F011710EA2}" destId="{528BCC83-09EC-4F53-8345-0139F2C8D870}" srcOrd="1" destOrd="0" presId="urn:microsoft.com/office/officeart/2005/8/layout/orgChart1"/>
    <dgm:cxn modelId="{BF52576C-B532-4595-9963-018B1581C391}" type="presParOf" srcId="{528BCC83-09EC-4F53-8345-0139F2C8D870}" destId="{292C451A-EAEB-467C-A4B5-F8CF1D30BC4A}" srcOrd="0" destOrd="0" presId="urn:microsoft.com/office/officeart/2005/8/layout/orgChart1"/>
    <dgm:cxn modelId="{55752D91-F892-43AD-9535-6CA0AF4760E0}" type="presParOf" srcId="{292C451A-EAEB-467C-A4B5-F8CF1D30BC4A}" destId="{DB11CFF0-1E5A-4360-8E08-15610FCB409F}" srcOrd="0" destOrd="0" presId="urn:microsoft.com/office/officeart/2005/8/layout/orgChart1"/>
    <dgm:cxn modelId="{DA3548E4-933C-420C-B34D-FCB06B995653}" type="presParOf" srcId="{292C451A-EAEB-467C-A4B5-F8CF1D30BC4A}" destId="{754F2D3F-1033-4608-8A8B-9960858A970E}" srcOrd="1" destOrd="0" presId="urn:microsoft.com/office/officeart/2005/8/layout/orgChart1"/>
    <dgm:cxn modelId="{9F1746D4-5544-4C2C-B630-E03AD80B93FD}" type="presParOf" srcId="{528BCC83-09EC-4F53-8345-0139F2C8D870}" destId="{B3C4FC02-C86D-4EC1-83D3-FD468E080DCD}" srcOrd="1" destOrd="0" presId="urn:microsoft.com/office/officeart/2005/8/layout/orgChart1"/>
    <dgm:cxn modelId="{1F7BABA7-FCC9-4527-A451-C84344A07307}" type="presParOf" srcId="{B3C4FC02-C86D-4EC1-83D3-FD468E080DCD}" destId="{6EB0A500-CF99-435E-93B4-8DBCFE573F11}" srcOrd="0" destOrd="0" presId="urn:microsoft.com/office/officeart/2005/8/layout/orgChart1"/>
    <dgm:cxn modelId="{895BE53C-AF34-462E-A825-46F9F142D316}" type="presParOf" srcId="{B3C4FC02-C86D-4EC1-83D3-FD468E080DCD}" destId="{777D01EB-1AA5-4B5A-BABC-AD3599189C01}" srcOrd="1" destOrd="0" presId="urn:microsoft.com/office/officeart/2005/8/layout/orgChart1"/>
    <dgm:cxn modelId="{F68D80E9-EAB2-4DB8-9517-FD8CB895C5F5}" type="presParOf" srcId="{777D01EB-1AA5-4B5A-BABC-AD3599189C01}" destId="{B0063A92-A4BD-48B9-8CD3-1B387D6BA424}" srcOrd="0" destOrd="0" presId="urn:microsoft.com/office/officeart/2005/8/layout/orgChart1"/>
    <dgm:cxn modelId="{6E82F22E-BC53-4CCA-BB74-5909B892D769}" type="presParOf" srcId="{B0063A92-A4BD-48B9-8CD3-1B387D6BA424}" destId="{061455D2-8E34-4983-8A46-5867C78C8B6C}" srcOrd="0" destOrd="0" presId="urn:microsoft.com/office/officeart/2005/8/layout/orgChart1"/>
    <dgm:cxn modelId="{7D965D2E-0193-43F0-8BFC-699FDAB6C7F8}" type="presParOf" srcId="{B0063A92-A4BD-48B9-8CD3-1B387D6BA424}" destId="{3EFD969C-6104-4AAC-938C-4D474923D6AA}" srcOrd="1" destOrd="0" presId="urn:microsoft.com/office/officeart/2005/8/layout/orgChart1"/>
    <dgm:cxn modelId="{DBA1B384-EF9D-47D4-8805-ECEB8E600A0D}" type="presParOf" srcId="{777D01EB-1AA5-4B5A-BABC-AD3599189C01}" destId="{58C6C899-0E42-4C87-852A-A4E3CE3EE5D1}" srcOrd="1" destOrd="0" presId="urn:microsoft.com/office/officeart/2005/8/layout/orgChart1"/>
    <dgm:cxn modelId="{AAE3FF57-58AE-4ACD-BAC0-FF8CD8198941}" type="presParOf" srcId="{777D01EB-1AA5-4B5A-BABC-AD3599189C01}" destId="{B032DA16-FD88-4852-8E13-ED23298FD8FE}" srcOrd="2" destOrd="0" presId="urn:microsoft.com/office/officeart/2005/8/layout/orgChart1"/>
    <dgm:cxn modelId="{6B202F96-0248-47E6-BBFF-912EA017E776}" type="presParOf" srcId="{528BCC83-09EC-4F53-8345-0139F2C8D870}" destId="{3825FD1A-B8F1-4BDD-9377-1E9D86A79E94}" srcOrd="2" destOrd="0" presId="urn:microsoft.com/office/officeart/2005/8/layout/orgChart1"/>
    <dgm:cxn modelId="{CB8C81B2-1C55-485C-989D-0A838A27F503}" type="presParOf" srcId="{A559DF35-B134-4E38-A35E-329CABE722FD}" destId="{C8D01FA1-E0FC-45B8-BE59-C1E106311D69}" srcOrd="2" destOrd="0" presId="urn:microsoft.com/office/officeart/2005/8/layout/orgChart1"/>
    <dgm:cxn modelId="{7D154927-B51F-4135-B983-8BA30E1624DA}" type="presParOf" srcId="{0892614C-4238-4DA8-A382-A8BDA8458FF9}" destId="{06246ADD-72BF-4B08-8B94-229209F7602A}" srcOrd="2" destOrd="0" presId="urn:microsoft.com/office/officeart/2005/8/layout/orgChart1"/>
    <dgm:cxn modelId="{30424E3E-A6C3-4694-A11F-03958264EE4C}" type="presParOf" srcId="{3A4F72AA-F63D-45AC-ACF8-B2850EDD6777}" destId="{1B661F2D-6C6B-4A81-98A8-BE35CED24E58}" srcOrd="2" destOrd="0" presId="urn:microsoft.com/office/officeart/2005/8/layout/orgChart1"/>
    <dgm:cxn modelId="{8EED0C60-58DF-4A96-8D49-28CA51976B42}" type="presParOf" srcId="{19E2CEAA-7189-4EFF-AB06-C3B66B9C5445}" destId="{F39FEA14-B9A8-427A-809E-0384C52E665C}" srcOrd="2" destOrd="0" presId="urn:microsoft.com/office/officeart/2005/8/layout/orgChart1"/>
    <dgm:cxn modelId="{C9851845-3579-4AFF-B2B8-99AD03280E4F}" type="presParOf" srcId="{19E2CEAA-7189-4EFF-AB06-C3B66B9C5445}" destId="{E1F82E12-1418-44B0-89B5-EAA575090B83}" srcOrd="3" destOrd="0" presId="urn:microsoft.com/office/officeart/2005/8/layout/orgChart1"/>
    <dgm:cxn modelId="{C3C6A8B9-860C-4C32-B05F-F042E9960283}" type="presParOf" srcId="{E1F82E12-1418-44B0-89B5-EAA575090B83}" destId="{C6C05887-EECE-4C65-9482-F7732D72E06F}" srcOrd="0" destOrd="0" presId="urn:microsoft.com/office/officeart/2005/8/layout/orgChart1"/>
    <dgm:cxn modelId="{F73DB23A-55B4-4034-B53D-9F74170CC79A}" type="presParOf" srcId="{C6C05887-EECE-4C65-9482-F7732D72E06F}" destId="{EEB9E142-D9F3-4810-ABA8-68D796C4A4AB}" srcOrd="0" destOrd="0" presId="urn:microsoft.com/office/officeart/2005/8/layout/orgChart1"/>
    <dgm:cxn modelId="{73C2B7C9-B81C-4E5A-A90E-27D07C165234}" type="presParOf" srcId="{C6C05887-EECE-4C65-9482-F7732D72E06F}" destId="{1208C681-9BE8-4F02-B010-E26A00E3B5D5}" srcOrd="1" destOrd="0" presId="urn:microsoft.com/office/officeart/2005/8/layout/orgChart1"/>
    <dgm:cxn modelId="{C55A3CD1-C0B8-452A-A217-DEEB12B266C9}" type="presParOf" srcId="{E1F82E12-1418-44B0-89B5-EAA575090B83}" destId="{215AC535-5174-45B7-8B87-28564636159F}" srcOrd="1" destOrd="0" presId="urn:microsoft.com/office/officeart/2005/8/layout/orgChart1"/>
    <dgm:cxn modelId="{E1BC2ED8-2F27-4707-893A-4A617600D809}" type="presParOf" srcId="{215AC535-5174-45B7-8B87-28564636159F}" destId="{782350B6-C8C6-4CE1-9805-D030465FFE3E}" srcOrd="0" destOrd="0" presId="urn:microsoft.com/office/officeart/2005/8/layout/orgChart1"/>
    <dgm:cxn modelId="{30B057D0-0F73-49D0-A55F-71195F5F79E6}" type="presParOf" srcId="{215AC535-5174-45B7-8B87-28564636159F}" destId="{E66447A0-2E6A-42FB-B083-48BEA68264D9}" srcOrd="1" destOrd="0" presId="urn:microsoft.com/office/officeart/2005/8/layout/orgChart1"/>
    <dgm:cxn modelId="{5E6BF637-1B99-4FC9-97B4-1C5073FBBB35}" type="presParOf" srcId="{E66447A0-2E6A-42FB-B083-48BEA68264D9}" destId="{6A10C3B6-F56D-4FCE-BFB0-59C02C57FECE}" srcOrd="0" destOrd="0" presId="urn:microsoft.com/office/officeart/2005/8/layout/orgChart1"/>
    <dgm:cxn modelId="{F8A9CC63-010B-4895-AD67-CF0CF7AFD317}" type="presParOf" srcId="{6A10C3B6-F56D-4FCE-BFB0-59C02C57FECE}" destId="{81B3A3E2-ADFD-41DF-A5CA-FCB420A6EF2D}" srcOrd="0" destOrd="0" presId="urn:microsoft.com/office/officeart/2005/8/layout/orgChart1"/>
    <dgm:cxn modelId="{80AD0117-BA41-482D-AD80-E240D4D3996D}" type="presParOf" srcId="{6A10C3B6-F56D-4FCE-BFB0-59C02C57FECE}" destId="{E9489986-858B-4DD4-85D9-8AB3345D1AE3}" srcOrd="1" destOrd="0" presId="urn:microsoft.com/office/officeart/2005/8/layout/orgChart1"/>
    <dgm:cxn modelId="{F46BDC35-5CE5-4C92-9208-5E3BFB4DDC39}" type="presParOf" srcId="{E66447A0-2E6A-42FB-B083-48BEA68264D9}" destId="{6195C941-6D4C-4BEF-AA8D-2385A1161AE3}" srcOrd="1" destOrd="0" presId="urn:microsoft.com/office/officeart/2005/8/layout/orgChart1"/>
    <dgm:cxn modelId="{C26D4D47-3200-486F-8440-A8FA7EE3B039}" type="presParOf" srcId="{E66447A0-2E6A-42FB-B083-48BEA68264D9}" destId="{6C535061-4044-40A6-B06F-63C6AF45C889}" srcOrd="2" destOrd="0" presId="urn:microsoft.com/office/officeart/2005/8/layout/orgChart1"/>
    <dgm:cxn modelId="{0D1C1512-59C6-4B01-92C2-C5CD1077A567}" type="presParOf" srcId="{E1F82E12-1418-44B0-89B5-EAA575090B83}" destId="{F878497D-6142-49BB-864B-6ECBCDD69D37}" srcOrd="2" destOrd="0" presId="urn:microsoft.com/office/officeart/2005/8/layout/orgChart1"/>
    <dgm:cxn modelId="{BA4EEA4D-1613-4F29-973D-E51F2CE5DC12}" type="presParOf" srcId="{D6EDFF13-3DB3-436F-91A6-914DBEB7F8E1}" destId="{800DA61A-3A37-4AA3-815F-EBFED9C2ED8C}" srcOrd="2" destOrd="0" presId="urn:microsoft.com/office/officeart/2005/8/layout/orgChart1"/>
    <dgm:cxn modelId="{E017EC2B-F0D5-42F7-9E76-E377AB395C8A}" type="presParOf" srcId="{CAC4FFEA-47F1-4AF9-826D-16FDDAD0B4D7}" destId="{94668C34-5815-4460-AF49-7682B4BC76AE}" srcOrd="2" destOrd="0" presId="urn:microsoft.com/office/officeart/2005/8/layout/orgChart1"/>
    <dgm:cxn modelId="{F5D3B78A-F387-4D2C-B224-6FF78FE4BE39}" type="presParOf" srcId="{009A994E-F130-4D91-B86E-5B18CF357FB1}" destId="{C5E4E6B1-5089-4C70-908E-DC6034B61DC3}" srcOrd="8" destOrd="0" presId="urn:microsoft.com/office/officeart/2005/8/layout/orgChart1"/>
    <dgm:cxn modelId="{ADA8669F-42F3-492D-9CA1-3830564D645B}" type="presParOf" srcId="{009A994E-F130-4D91-B86E-5B18CF357FB1}" destId="{8CF8A575-9EA3-4729-9585-94CCE496672A}" srcOrd="9" destOrd="0" presId="urn:microsoft.com/office/officeart/2005/8/layout/orgChart1"/>
    <dgm:cxn modelId="{DB58462D-D536-4488-A45B-A9A41575579C}" type="presParOf" srcId="{8CF8A575-9EA3-4729-9585-94CCE496672A}" destId="{47C2910D-4F0B-4555-93EF-74F81F17DB09}" srcOrd="0" destOrd="0" presId="urn:microsoft.com/office/officeart/2005/8/layout/orgChart1"/>
    <dgm:cxn modelId="{F7EBE575-3F04-4533-9017-1B98E5413501}" type="presParOf" srcId="{47C2910D-4F0B-4555-93EF-74F81F17DB09}" destId="{D4969329-4A00-48F2-9274-E44BCEA53B81}" srcOrd="0" destOrd="0" presId="urn:microsoft.com/office/officeart/2005/8/layout/orgChart1"/>
    <dgm:cxn modelId="{25703E10-BCA6-4C99-A0A1-1D279D7FBD79}" type="presParOf" srcId="{47C2910D-4F0B-4555-93EF-74F81F17DB09}" destId="{40920365-1366-407A-89C8-315B0F9A6212}" srcOrd="1" destOrd="0" presId="urn:microsoft.com/office/officeart/2005/8/layout/orgChart1"/>
    <dgm:cxn modelId="{6C4E792B-6DD3-482E-9FFF-B14BE7EB946F}" type="presParOf" srcId="{8CF8A575-9EA3-4729-9585-94CCE496672A}" destId="{90D5BE54-3CA8-4424-A5B4-87C6C1ACC52A}" srcOrd="1" destOrd="0" presId="urn:microsoft.com/office/officeart/2005/8/layout/orgChart1"/>
    <dgm:cxn modelId="{DC1A2165-811C-4614-9F81-EC32DA34F5B4}" type="presParOf" srcId="{90D5BE54-3CA8-4424-A5B4-87C6C1ACC52A}" destId="{63D2CB1F-AD2F-426A-9411-96578A581C0A}" srcOrd="0" destOrd="0" presId="urn:microsoft.com/office/officeart/2005/8/layout/orgChart1"/>
    <dgm:cxn modelId="{16DECF4F-AB3E-471B-9E9B-A0F77CF8283B}" type="presParOf" srcId="{90D5BE54-3CA8-4424-A5B4-87C6C1ACC52A}" destId="{2597CDA9-51C1-460F-9404-7A7DDEB6EFD7}" srcOrd="1" destOrd="0" presId="urn:microsoft.com/office/officeart/2005/8/layout/orgChart1"/>
    <dgm:cxn modelId="{788D31C2-0574-4D49-934C-8E1F8100EAA7}" type="presParOf" srcId="{2597CDA9-51C1-460F-9404-7A7DDEB6EFD7}" destId="{46351624-5322-4AE5-97DD-4A3EF8112E9F}" srcOrd="0" destOrd="0" presId="urn:microsoft.com/office/officeart/2005/8/layout/orgChart1"/>
    <dgm:cxn modelId="{146FAEC6-3DCE-46FF-9005-755C2A31025C}" type="presParOf" srcId="{46351624-5322-4AE5-97DD-4A3EF8112E9F}" destId="{9A6D7D21-B4AE-46D3-8CD9-4A8FF15B63D1}" srcOrd="0" destOrd="0" presId="urn:microsoft.com/office/officeart/2005/8/layout/orgChart1"/>
    <dgm:cxn modelId="{53E065EC-46E9-4F48-88E0-201AFE58C24A}" type="presParOf" srcId="{46351624-5322-4AE5-97DD-4A3EF8112E9F}" destId="{6BC30183-685E-48FE-A31C-DF9C21B5CA20}" srcOrd="1" destOrd="0" presId="urn:microsoft.com/office/officeart/2005/8/layout/orgChart1"/>
    <dgm:cxn modelId="{15109AAA-F4E8-4BB8-A0CC-FF212D688268}" type="presParOf" srcId="{2597CDA9-51C1-460F-9404-7A7DDEB6EFD7}" destId="{995F62F1-1698-47C9-99DC-63AACC28461F}" srcOrd="1" destOrd="0" presId="urn:microsoft.com/office/officeart/2005/8/layout/orgChart1"/>
    <dgm:cxn modelId="{D822333F-9D5E-43EF-9585-8C961809B83C}" type="presParOf" srcId="{995F62F1-1698-47C9-99DC-63AACC28461F}" destId="{40821A8A-16DF-4B5B-A6AF-63B87F8BB33F}" srcOrd="0" destOrd="0" presId="urn:microsoft.com/office/officeart/2005/8/layout/orgChart1"/>
    <dgm:cxn modelId="{D549362D-D545-464A-8582-A7C1CF364AD3}" type="presParOf" srcId="{995F62F1-1698-47C9-99DC-63AACC28461F}" destId="{20DFE0D9-9E73-4463-83DE-E38B77706ED7}" srcOrd="1" destOrd="0" presId="urn:microsoft.com/office/officeart/2005/8/layout/orgChart1"/>
    <dgm:cxn modelId="{A1D0B413-FD50-4DB2-BB95-D5223631319D}" type="presParOf" srcId="{20DFE0D9-9E73-4463-83DE-E38B77706ED7}" destId="{66545F64-F996-4CD7-B09B-2BD6161D8C56}" srcOrd="0" destOrd="0" presId="urn:microsoft.com/office/officeart/2005/8/layout/orgChart1"/>
    <dgm:cxn modelId="{B5F6EAD3-5C66-49FA-B90E-1D6D1245C49D}" type="presParOf" srcId="{66545F64-F996-4CD7-B09B-2BD6161D8C56}" destId="{32C26058-D19B-41E8-8EE8-4C1F753F2964}" srcOrd="0" destOrd="0" presId="urn:microsoft.com/office/officeart/2005/8/layout/orgChart1"/>
    <dgm:cxn modelId="{26EF0771-9A0E-4133-8FAA-73712B79FDEB}" type="presParOf" srcId="{66545F64-F996-4CD7-B09B-2BD6161D8C56}" destId="{D6F2165E-FEA6-44DE-8015-B6F82585FB33}" srcOrd="1" destOrd="0" presId="urn:microsoft.com/office/officeart/2005/8/layout/orgChart1"/>
    <dgm:cxn modelId="{B004960F-643E-41E8-B459-0047CA3F9D4D}" type="presParOf" srcId="{20DFE0D9-9E73-4463-83DE-E38B77706ED7}" destId="{77075B47-6024-4164-B0A1-89BA29F49AA9}" srcOrd="1" destOrd="0" presId="urn:microsoft.com/office/officeart/2005/8/layout/orgChart1"/>
    <dgm:cxn modelId="{E998E56F-0343-437E-AAB7-D623AF1C812F}" type="presParOf" srcId="{20DFE0D9-9E73-4463-83DE-E38B77706ED7}" destId="{E510D262-BF83-4A2C-B58B-38C21A542172}" srcOrd="2" destOrd="0" presId="urn:microsoft.com/office/officeart/2005/8/layout/orgChart1"/>
    <dgm:cxn modelId="{6AFA4C84-7BBB-4A09-8E5B-088B3A4091EB}" type="presParOf" srcId="{995F62F1-1698-47C9-99DC-63AACC28461F}" destId="{D091BEE6-970A-4547-B99B-C55145C686BD}" srcOrd="2" destOrd="0" presId="urn:microsoft.com/office/officeart/2005/8/layout/orgChart1"/>
    <dgm:cxn modelId="{5809E939-8B84-4179-83DD-1874EA7ABD3F}" type="presParOf" srcId="{995F62F1-1698-47C9-99DC-63AACC28461F}" destId="{2AD6118B-FE63-4008-9F61-F4CC9812EAAA}" srcOrd="3" destOrd="0" presId="urn:microsoft.com/office/officeart/2005/8/layout/orgChart1"/>
    <dgm:cxn modelId="{8C233085-361F-4D9E-807F-A10D5274EB6A}" type="presParOf" srcId="{2AD6118B-FE63-4008-9F61-F4CC9812EAAA}" destId="{AD42BA08-F692-49A3-B71E-76DCB23AB83F}" srcOrd="0" destOrd="0" presId="urn:microsoft.com/office/officeart/2005/8/layout/orgChart1"/>
    <dgm:cxn modelId="{31DA4E22-60BA-4745-984D-6D5D75CAE86F}" type="presParOf" srcId="{AD42BA08-F692-49A3-B71E-76DCB23AB83F}" destId="{69934DC5-282A-4867-94F7-ABE0B1EDCA66}" srcOrd="0" destOrd="0" presId="urn:microsoft.com/office/officeart/2005/8/layout/orgChart1"/>
    <dgm:cxn modelId="{6176F24E-45D0-48F1-B495-CEDFBD84121A}" type="presParOf" srcId="{AD42BA08-F692-49A3-B71E-76DCB23AB83F}" destId="{81EFBA1D-0F53-4AD7-AA1E-AD96F130DFA7}" srcOrd="1" destOrd="0" presId="urn:microsoft.com/office/officeart/2005/8/layout/orgChart1"/>
    <dgm:cxn modelId="{DEFDE36F-D57C-4983-A94B-51E6BF8416C5}" type="presParOf" srcId="{2AD6118B-FE63-4008-9F61-F4CC9812EAAA}" destId="{F2408073-3000-4C9E-B135-FB186E70AA58}" srcOrd="1" destOrd="0" presId="urn:microsoft.com/office/officeart/2005/8/layout/orgChart1"/>
    <dgm:cxn modelId="{B4DC7FB7-9580-435C-AB9D-CD81F077A63E}" type="presParOf" srcId="{2AD6118B-FE63-4008-9F61-F4CC9812EAAA}" destId="{CF5F5903-E86C-4FC5-A259-EDEEBCBE2FE9}" srcOrd="2" destOrd="0" presId="urn:microsoft.com/office/officeart/2005/8/layout/orgChart1"/>
    <dgm:cxn modelId="{7E1B6AED-9B09-467A-9E95-94894F616AD5}" type="presParOf" srcId="{995F62F1-1698-47C9-99DC-63AACC28461F}" destId="{BF26A553-74DB-4FA3-B264-0F8E3BD9516F}" srcOrd="4" destOrd="0" presId="urn:microsoft.com/office/officeart/2005/8/layout/orgChart1"/>
    <dgm:cxn modelId="{D9841618-E4A8-4423-9E3B-3236920B0B93}" type="presParOf" srcId="{995F62F1-1698-47C9-99DC-63AACC28461F}" destId="{D668055D-180D-4F51-9F30-4645E936D34A}" srcOrd="5" destOrd="0" presId="urn:microsoft.com/office/officeart/2005/8/layout/orgChart1"/>
    <dgm:cxn modelId="{E4C60FCC-AFCC-4C7B-BA78-077C48A5BDF6}" type="presParOf" srcId="{D668055D-180D-4F51-9F30-4645E936D34A}" destId="{AFA1E926-0E86-4532-82EA-89CF42E8F43D}" srcOrd="0" destOrd="0" presId="urn:microsoft.com/office/officeart/2005/8/layout/orgChart1"/>
    <dgm:cxn modelId="{DD8067FA-A77B-4DF4-B5CD-13BDA2711240}" type="presParOf" srcId="{AFA1E926-0E86-4532-82EA-89CF42E8F43D}" destId="{98D5D3E8-1770-460C-9255-BE0AD70CB020}" srcOrd="0" destOrd="0" presId="urn:microsoft.com/office/officeart/2005/8/layout/orgChart1"/>
    <dgm:cxn modelId="{3D86CE6F-99C7-4A86-BD78-5A8383F2EDF7}" type="presParOf" srcId="{AFA1E926-0E86-4532-82EA-89CF42E8F43D}" destId="{E6F5413B-48D5-408F-B0C7-02199B0B918F}" srcOrd="1" destOrd="0" presId="urn:microsoft.com/office/officeart/2005/8/layout/orgChart1"/>
    <dgm:cxn modelId="{29A73E18-9E1B-4236-90C3-1B77042D1743}" type="presParOf" srcId="{D668055D-180D-4F51-9F30-4645E936D34A}" destId="{331446B4-BF4F-45E0-83BF-1F7BF04808A1}" srcOrd="1" destOrd="0" presId="urn:microsoft.com/office/officeart/2005/8/layout/orgChart1"/>
    <dgm:cxn modelId="{B2FE9C7F-7C28-4A0B-AD64-4E5A2426F54E}" type="presParOf" srcId="{D668055D-180D-4F51-9F30-4645E936D34A}" destId="{A4F5C0BD-0375-48DC-8E71-5A359B8E5CDC}" srcOrd="2" destOrd="0" presId="urn:microsoft.com/office/officeart/2005/8/layout/orgChart1"/>
    <dgm:cxn modelId="{309D2834-327F-408C-804E-766EE20A1926}" type="presParOf" srcId="{995F62F1-1698-47C9-99DC-63AACC28461F}" destId="{BE3D50B6-6614-4912-88BD-0AD2A3DCC522}" srcOrd="6" destOrd="0" presId="urn:microsoft.com/office/officeart/2005/8/layout/orgChart1"/>
    <dgm:cxn modelId="{B6AD188A-D484-46BF-8D7E-138BF4AFCCCF}" type="presParOf" srcId="{995F62F1-1698-47C9-99DC-63AACC28461F}" destId="{A08D1FB6-3756-4711-8FD6-57E500F19AAC}" srcOrd="7" destOrd="0" presId="urn:microsoft.com/office/officeart/2005/8/layout/orgChart1"/>
    <dgm:cxn modelId="{01B1F6E0-432A-49C8-8EF6-C25B58E41E41}" type="presParOf" srcId="{A08D1FB6-3756-4711-8FD6-57E500F19AAC}" destId="{04853DB8-46CD-4830-93E5-5A8DBB06D9A9}" srcOrd="0" destOrd="0" presId="urn:microsoft.com/office/officeart/2005/8/layout/orgChart1"/>
    <dgm:cxn modelId="{178BF963-2012-4A08-9055-76A0B121EC5E}" type="presParOf" srcId="{04853DB8-46CD-4830-93E5-5A8DBB06D9A9}" destId="{D9B72AE7-0C23-475F-8EE2-25A9D4B6AAEB}" srcOrd="0" destOrd="0" presId="urn:microsoft.com/office/officeart/2005/8/layout/orgChart1"/>
    <dgm:cxn modelId="{BD611AB7-8918-402D-A037-1F0BD69BF6CE}" type="presParOf" srcId="{04853DB8-46CD-4830-93E5-5A8DBB06D9A9}" destId="{C3FA98D6-E446-4A44-9B54-570DEA24592D}" srcOrd="1" destOrd="0" presId="urn:microsoft.com/office/officeart/2005/8/layout/orgChart1"/>
    <dgm:cxn modelId="{79E572FE-5625-40A6-8A03-AA2EE83B4477}" type="presParOf" srcId="{A08D1FB6-3756-4711-8FD6-57E500F19AAC}" destId="{69B841FF-F454-4568-95B8-C0ED2B3BEC6E}" srcOrd="1" destOrd="0" presId="urn:microsoft.com/office/officeart/2005/8/layout/orgChart1"/>
    <dgm:cxn modelId="{E5784118-D6FD-4154-9C0C-B3A44F5A8629}" type="presParOf" srcId="{A08D1FB6-3756-4711-8FD6-57E500F19AAC}" destId="{2F08423F-C1A6-4EDA-9F6F-C83CCAF53EBA}" srcOrd="2" destOrd="0" presId="urn:microsoft.com/office/officeart/2005/8/layout/orgChart1"/>
    <dgm:cxn modelId="{590DAA97-C675-49C0-AE60-AACA422294B6}" type="presParOf" srcId="{2597CDA9-51C1-460F-9404-7A7DDEB6EFD7}" destId="{2FEA711B-8ECB-41F8-BCD2-956B93E105BC}" srcOrd="2" destOrd="0" presId="urn:microsoft.com/office/officeart/2005/8/layout/orgChart1"/>
    <dgm:cxn modelId="{55E18203-2362-418A-80A0-B846847F53D8}" type="presParOf" srcId="{8CF8A575-9EA3-4729-9585-94CCE496672A}" destId="{CBB3B1E0-6AC4-4100-AABC-90772DBD830D}" srcOrd="2" destOrd="0" presId="urn:microsoft.com/office/officeart/2005/8/layout/orgChart1"/>
    <dgm:cxn modelId="{04E848BE-4445-4AB9-935B-25925EF97D13}" type="presParOf" srcId="{FBAE65DF-426C-480C-9A34-9B2B4A2A0947}" destId="{55F74FF3-B71B-41AD-9169-6F056AC3709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3D50B6-6614-4912-88BD-0AD2A3DCC522}">
      <dsp:nvSpPr>
        <dsp:cNvPr id="0" name=""/>
        <dsp:cNvSpPr/>
      </dsp:nvSpPr>
      <dsp:spPr>
        <a:xfrm>
          <a:off x="10942546" y="2546578"/>
          <a:ext cx="162408" cy="2804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4256"/>
              </a:lnTo>
              <a:lnTo>
                <a:pt x="162408" y="280425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6A553-74DB-4FA3-B264-0F8E3BD9516F}">
      <dsp:nvSpPr>
        <dsp:cNvPr id="0" name=""/>
        <dsp:cNvSpPr/>
      </dsp:nvSpPr>
      <dsp:spPr>
        <a:xfrm>
          <a:off x="10942546" y="2546578"/>
          <a:ext cx="162408" cy="20355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5522"/>
              </a:lnTo>
              <a:lnTo>
                <a:pt x="162408" y="203552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1BEE6-970A-4547-B99B-C55145C686BD}">
      <dsp:nvSpPr>
        <dsp:cNvPr id="0" name=""/>
        <dsp:cNvSpPr/>
      </dsp:nvSpPr>
      <dsp:spPr>
        <a:xfrm>
          <a:off x="10942546" y="2546578"/>
          <a:ext cx="162408" cy="1266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6787"/>
              </a:lnTo>
              <a:lnTo>
                <a:pt x="162408" y="126678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821A8A-16DF-4B5B-A6AF-63B87F8BB33F}">
      <dsp:nvSpPr>
        <dsp:cNvPr id="0" name=""/>
        <dsp:cNvSpPr/>
      </dsp:nvSpPr>
      <dsp:spPr>
        <a:xfrm>
          <a:off x="10942546" y="2546578"/>
          <a:ext cx="162408" cy="498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053"/>
              </a:lnTo>
              <a:lnTo>
                <a:pt x="162408" y="49805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D2CB1F-AD2F-426A-9411-96578A581C0A}">
      <dsp:nvSpPr>
        <dsp:cNvPr id="0" name=""/>
        <dsp:cNvSpPr/>
      </dsp:nvSpPr>
      <dsp:spPr>
        <a:xfrm>
          <a:off x="11329915" y="1777844"/>
          <a:ext cx="91440" cy="2273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E4E6B1-5089-4C70-908E-DC6034B61DC3}">
      <dsp:nvSpPr>
        <dsp:cNvPr id="0" name=""/>
        <dsp:cNvSpPr/>
      </dsp:nvSpPr>
      <dsp:spPr>
        <a:xfrm>
          <a:off x="5960659" y="1009109"/>
          <a:ext cx="5414976" cy="227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86"/>
              </a:lnTo>
              <a:lnTo>
                <a:pt x="5414976" y="113686"/>
              </a:lnTo>
              <a:lnTo>
                <a:pt x="5414976" y="22737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2350B6-C8C6-4CE1-9805-D030465FFE3E}">
      <dsp:nvSpPr>
        <dsp:cNvPr id="0" name=""/>
        <dsp:cNvSpPr/>
      </dsp:nvSpPr>
      <dsp:spPr>
        <a:xfrm>
          <a:off x="9632449" y="3315313"/>
          <a:ext cx="162408" cy="498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053"/>
              </a:lnTo>
              <a:lnTo>
                <a:pt x="162408" y="49805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9FEA14-B9A8-427A-809E-0384C52E665C}">
      <dsp:nvSpPr>
        <dsp:cNvPr id="0" name=""/>
        <dsp:cNvSpPr/>
      </dsp:nvSpPr>
      <dsp:spPr>
        <a:xfrm>
          <a:off x="9410490" y="2546578"/>
          <a:ext cx="655048" cy="227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86"/>
              </a:lnTo>
              <a:lnTo>
                <a:pt x="655048" y="113686"/>
              </a:lnTo>
              <a:lnTo>
                <a:pt x="655048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B0A500-CF99-435E-93B4-8DBCFE573F11}">
      <dsp:nvSpPr>
        <dsp:cNvPr id="0" name=""/>
        <dsp:cNvSpPr/>
      </dsp:nvSpPr>
      <dsp:spPr>
        <a:xfrm>
          <a:off x="8977400" y="5621516"/>
          <a:ext cx="162408" cy="498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053"/>
              </a:lnTo>
              <a:lnTo>
                <a:pt x="162408" y="49805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3354EF-7E90-4DCF-BA54-4B3A1AD698E9}">
      <dsp:nvSpPr>
        <dsp:cNvPr id="0" name=""/>
        <dsp:cNvSpPr/>
      </dsp:nvSpPr>
      <dsp:spPr>
        <a:xfrm>
          <a:off x="9364770" y="4852782"/>
          <a:ext cx="91440" cy="2273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BE1FB0-69AA-4A45-AD52-696A8B74545A}">
      <dsp:nvSpPr>
        <dsp:cNvPr id="0" name=""/>
        <dsp:cNvSpPr/>
      </dsp:nvSpPr>
      <dsp:spPr>
        <a:xfrm>
          <a:off x="8755442" y="4084047"/>
          <a:ext cx="655048" cy="227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86"/>
              </a:lnTo>
              <a:lnTo>
                <a:pt x="655048" y="113686"/>
              </a:lnTo>
              <a:lnTo>
                <a:pt x="655048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66A86B-6263-47D3-9C54-0F4DA6C996BD}">
      <dsp:nvSpPr>
        <dsp:cNvPr id="0" name=""/>
        <dsp:cNvSpPr/>
      </dsp:nvSpPr>
      <dsp:spPr>
        <a:xfrm>
          <a:off x="7667304" y="5621516"/>
          <a:ext cx="162408" cy="498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053"/>
              </a:lnTo>
              <a:lnTo>
                <a:pt x="162408" y="49805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1AE54A-F4E8-44F3-AC25-B914F60BCEB5}">
      <dsp:nvSpPr>
        <dsp:cNvPr id="0" name=""/>
        <dsp:cNvSpPr/>
      </dsp:nvSpPr>
      <dsp:spPr>
        <a:xfrm>
          <a:off x="8054673" y="4852782"/>
          <a:ext cx="91440" cy="2273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05B169-6B32-4C38-8B3E-BA455B8DD443}">
      <dsp:nvSpPr>
        <dsp:cNvPr id="0" name=""/>
        <dsp:cNvSpPr/>
      </dsp:nvSpPr>
      <dsp:spPr>
        <a:xfrm>
          <a:off x="8100393" y="4084047"/>
          <a:ext cx="655048" cy="227372"/>
        </a:xfrm>
        <a:custGeom>
          <a:avLst/>
          <a:gdLst/>
          <a:ahLst/>
          <a:cxnLst/>
          <a:rect l="0" t="0" r="0" b="0"/>
          <a:pathLst>
            <a:path>
              <a:moveTo>
                <a:pt x="655048" y="0"/>
              </a:moveTo>
              <a:lnTo>
                <a:pt x="655048" y="113686"/>
              </a:lnTo>
              <a:lnTo>
                <a:pt x="0" y="113686"/>
              </a:lnTo>
              <a:lnTo>
                <a:pt x="0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697056-923F-4287-B781-6321DD1760C4}">
      <dsp:nvSpPr>
        <dsp:cNvPr id="0" name=""/>
        <dsp:cNvSpPr/>
      </dsp:nvSpPr>
      <dsp:spPr>
        <a:xfrm>
          <a:off x="8709722" y="3315313"/>
          <a:ext cx="91440" cy="2273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0EA45A-6D25-4067-A221-E51ED850B646}">
      <dsp:nvSpPr>
        <dsp:cNvPr id="0" name=""/>
        <dsp:cNvSpPr/>
      </dsp:nvSpPr>
      <dsp:spPr>
        <a:xfrm>
          <a:off x="8755442" y="2546578"/>
          <a:ext cx="655048" cy="227372"/>
        </a:xfrm>
        <a:custGeom>
          <a:avLst/>
          <a:gdLst/>
          <a:ahLst/>
          <a:cxnLst/>
          <a:rect l="0" t="0" r="0" b="0"/>
          <a:pathLst>
            <a:path>
              <a:moveTo>
                <a:pt x="655048" y="0"/>
              </a:moveTo>
              <a:lnTo>
                <a:pt x="655048" y="113686"/>
              </a:lnTo>
              <a:lnTo>
                <a:pt x="0" y="113686"/>
              </a:lnTo>
              <a:lnTo>
                <a:pt x="0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9BDA3F-17F6-4EA4-84EA-660B45196AC6}">
      <dsp:nvSpPr>
        <dsp:cNvPr id="0" name=""/>
        <dsp:cNvSpPr/>
      </dsp:nvSpPr>
      <dsp:spPr>
        <a:xfrm>
          <a:off x="9364770" y="1777844"/>
          <a:ext cx="91440" cy="2273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B161D0-E6E6-423B-9490-D8335B966218}">
      <dsp:nvSpPr>
        <dsp:cNvPr id="0" name=""/>
        <dsp:cNvSpPr/>
      </dsp:nvSpPr>
      <dsp:spPr>
        <a:xfrm>
          <a:off x="5960659" y="1009109"/>
          <a:ext cx="3449831" cy="227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86"/>
              </a:lnTo>
              <a:lnTo>
                <a:pt x="3449831" y="113686"/>
              </a:lnTo>
              <a:lnTo>
                <a:pt x="3449831" y="22737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AFD145-94C8-4975-830A-612B874825FB}">
      <dsp:nvSpPr>
        <dsp:cNvPr id="0" name=""/>
        <dsp:cNvSpPr/>
      </dsp:nvSpPr>
      <dsp:spPr>
        <a:xfrm>
          <a:off x="6086526" y="4084047"/>
          <a:ext cx="162408" cy="1266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6787"/>
              </a:lnTo>
              <a:lnTo>
                <a:pt x="162408" y="126678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8B649-DD8B-48C0-A1A9-0795CA0170F8}">
      <dsp:nvSpPr>
        <dsp:cNvPr id="0" name=""/>
        <dsp:cNvSpPr/>
      </dsp:nvSpPr>
      <dsp:spPr>
        <a:xfrm>
          <a:off x="6086526" y="4084047"/>
          <a:ext cx="162408" cy="498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053"/>
              </a:lnTo>
              <a:lnTo>
                <a:pt x="162408" y="49805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E0956-A553-4872-8FAD-7473BCACDDC0}">
      <dsp:nvSpPr>
        <dsp:cNvPr id="0" name=""/>
        <dsp:cNvSpPr/>
      </dsp:nvSpPr>
      <dsp:spPr>
        <a:xfrm>
          <a:off x="6473896" y="3315313"/>
          <a:ext cx="91440" cy="2273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A36D70-DB7A-4E79-8D31-610AB78F93E1}">
      <dsp:nvSpPr>
        <dsp:cNvPr id="0" name=""/>
        <dsp:cNvSpPr/>
      </dsp:nvSpPr>
      <dsp:spPr>
        <a:xfrm>
          <a:off x="5864567" y="2546578"/>
          <a:ext cx="655048" cy="227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86"/>
              </a:lnTo>
              <a:lnTo>
                <a:pt x="655048" y="113686"/>
              </a:lnTo>
              <a:lnTo>
                <a:pt x="655048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A7810D-0A9D-465A-B7FB-86EA67D7D67D}">
      <dsp:nvSpPr>
        <dsp:cNvPr id="0" name=""/>
        <dsp:cNvSpPr/>
      </dsp:nvSpPr>
      <dsp:spPr>
        <a:xfrm>
          <a:off x="4776429" y="4084047"/>
          <a:ext cx="162408" cy="498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053"/>
              </a:lnTo>
              <a:lnTo>
                <a:pt x="162408" y="49805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DD6F9B-25C1-4008-B245-0E04984ADFD9}">
      <dsp:nvSpPr>
        <dsp:cNvPr id="0" name=""/>
        <dsp:cNvSpPr/>
      </dsp:nvSpPr>
      <dsp:spPr>
        <a:xfrm>
          <a:off x="5163799" y="3315313"/>
          <a:ext cx="91440" cy="2273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A54CE-85B1-4904-A9FF-5B6702ED774E}">
      <dsp:nvSpPr>
        <dsp:cNvPr id="0" name=""/>
        <dsp:cNvSpPr/>
      </dsp:nvSpPr>
      <dsp:spPr>
        <a:xfrm>
          <a:off x="5209519" y="2546578"/>
          <a:ext cx="655048" cy="227372"/>
        </a:xfrm>
        <a:custGeom>
          <a:avLst/>
          <a:gdLst/>
          <a:ahLst/>
          <a:cxnLst/>
          <a:rect l="0" t="0" r="0" b="0"/>
          <a:pathLst>
            <a:path>
              <a:moveTo>
                <a:pt x="655048" y="0"/>
              </a:moveTo>
              <a:lnTo>
                <a:pt x="655048" y="113686"/>
              </a:lnTo>
              <a:lnTo>
                <a:pt x="0" y="113686"/>
              </a:lnTo>
              <a:lnTo>
                <a:pt x="0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29B666-F521-4F50-B587-FC159BD3540B}">
      <dsp:nvSpPr>
        <dsp:cNvPr id="0" name=""/>
        <dsp:cNvSpPr/>
      </dsp:nvSpPr>
      <dsp:spPr>
        <a:xfrm>
          <a:off x="5818847" y="1777844"/>
          <a:ext cx="91440" cy="2273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BE670D-9A64-4EA7-B7BF-2FF3BB570C6A}">
      <dsp:nvSpPr>
        <dsp:cNvPr id="0" name=""/>
        <dsp:cNvSpPr/>
      </dsp:nvSpPr>
      <dsp:spPr>
        <a:xfrm>
          <a:off x="5864567" y="1009109"/>
          <a:ext cx="96091" cy="227372"/>
        </a:xfrm>
        <a:custGeom>
          <a:avLst/>
          <a:gdLst/>
          <a:ahLst/>
          <a:cxnLst/>
          <a:rect l="0" t="0" r="0" b="0"/>
          <a:pathLst>
            <a:path>
              <a:moveTo>
                <a:pt x="96091" y="0"/>
              </a:moveTo>
              <a:lnTo>
                <a:pt x="96091" y="113686"/>
              </a:lnTo>
              <a:lnTo>
                <a:pt x="0" y="113686"/>
              </a:lnTo>
              <a:lnTo>
                <a:pt x="0" y="22737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E5521E-16A2-4526-A7C1-66CC18E96CCF}">
      <dsp:nvSpPr>
        <dsp:cNvPr id="0" name=""/>
        <dsp:cNvSpPr/>
      </dsp:nvSpPr>
      <dsp:spPr>
        <a:xfrm>
          <a:off x="3466332" y="4084047"/>
          <a:ext cx="162408" cy="498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053"/>
              </a:lnTo>
              <a:lnTo>
                <a:pt x="162408" y="49805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E3A249-D03F-4542-993E-515E5B740603}">
      <dsp:nvSpPr>
        <dsp:cNvPr id="0" name=""/>
        <dsp:cNvSpPr/>
      </dsp:nvSpPr>
      <dsp:spPr>
        <a:xfrm>
          <a:off x="3244374" y="3315313"/>
          <a:ext cx="655048" cy="227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86"/>
              </a:lnTo>
              <a:lnTo>
                <a:pt x="655048" y="113686"/>
              </a:lnTo>
              <a:lnTo>
                <a:pt x="655048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3E6CC-CD7C-4546-9C37-09B35222F0E2}">
      <dsp:nvSpPr>
        <dsp:cNvPr id="0" name=""/>
        <dsp:cNvSpPr/>
      </dsp:nvSpPr>
      <dsp:spPr>
        <a:xfrm>
          <a:off x="2156235" y="4084047"/>
          <a:ext cx="162408" cy="1266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6787"/>
              </a:lnTo>
              <a:lnTo>
                <a:pt x="162408" y="126678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2C19D-F69B-439F-863D-F55DF3EF066B}">
      <dsp:nvSpPr>
        <dsp:cNvPr id="0" name=""/>
        <dsp:cNvSpPr/>
      </dsp:nvSpPr>
      <dsp:spPr>
        <a:xfrm>
          <a:off x="2156235" y="4084047"/>
          <a:ext cx="162408" cy="498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053"/>
              </a:lnTo>
              <a:lnTo>
                <a:pt x="162408" y="49805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02BF1C-2C17-42D9-A3DC-45AED1753C31}">
      <dsp:nvSpPr>
        <dsp:cNvPr id="0" name=""/>
        <dsp:cNvSpPr/>
      </dsp:nvSpPr>
      <dsp:spPr>
        <a:xfrm>
          <a:off x="2589325" y="3315313"/>
          <a:ext cx="655048" cy="227372"/>
        </a:xfrm>
        <a:custGeom>
          <a:avLst/>
          <a:gdLst/>
          <a:ahLst/>
          <a:cxnLst/>
          <a:rect l="0" t="0" r="0" b="0"/>
          <a:pathLst>
            <a:path>
              <a:moveTo>
                <a:pt x="655048" y="0"/>
              </a:moveTo>
              <a:lnTo>
                <a:pt x="655048" y="113686"/>
              </a:lnTo>
              <a:lnTo>
                <a:pt x="0" y="113686"/>
              </a:lnTo>
              <a:lnTo>
                <a:pt x="0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122C67-2F71-416F-AD47-0D34AB46C2E4}">
      <dsp:nvSpPr>
        <dsp:cNvPr id="0" name=""/>
        <dsp:cNvSpPr/>
      </dsp:nvSpPr>
      <dsp:spPr>
        <a:xfrm>
          <a:off x="2126460" y="2546578"/>
          <a:ext cx="1117913" cy="227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86"/>
              </a:lnTo>
              <a:lnTo>
                <a:pt x="1117913" y="113686"/>
              </a:lnTo>
              <a:lnTo>
                <a:pt x="1117913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7AFE3A-A771-4AE5-B32E-FF8FFD13828F}">
      <dsp:nvSpPr>
        <dsp:cNvPr id="0" name=""/>
        <dsp:cNvSpPr/>
      </dsp:nvSpPr>
      <dsp:spPr>
        <a:xfrm>
          <a:off x="575457" y="3315313"/>
          <a:ext cx="162408" cy="498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053"/>
              </a:lnTo>
              <a:lnTo>
                <a:pt x="162408" y="49805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67EA75-BEFB-4B16-B452-331A8D9BA325}">
      <dsp:nvSpPr>
        <dsp:cNvPr id="0" name=""/>
        <dsp:cNvSpPr/>
      </dsp:nvSpPr>
      <dsp:spPr>
        <a:xfrm>
          <a:off x="1008547" y="2546578"/>
          <a:ext cx="1117913" cy="227372"/>
        </a:xfrm>
        <a:custGeom>
          <a:avLst/>
          <a:gdLst/>
          <a:ahLst/>
          <a:cxnLst/>
          <a:rect l="0" t="0" r="0" b="0"/>
          <a:pathLst>
            <a:path>
              <a:moveTo>
                <a:pt x="1117913" y="0"/>
              </a:moveTo>
              <a:lnTo>
                <a:pt x="1117913" y="113686"/>
              </a:lnTo>
              <a:lnTo>
                <a:pt x="0" y="113686"/>
              </a:lnTo>
              <a:lnTo>
                <a:pt x="0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AE5008-F839-461A-A371-E82EA321A7E3}">
      <dsp:nvSpPr>
        <dsp:cNvPr id="0" name=""/>
        <dsp:cNvSpPr/>
      </dsp:nvSpPr>
      <dsp:spPr>
        <a:xfrm>
          <a:off x="2080740" y="1777844"/>
          <a:ext cx="91440" cy="2273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7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B0436-DCF4-4F28-9530-2D1250A47377}">
      <dsp:nvSpPr>
        <dsp:cNvPr id="0" name=""/>
        <dsp:cNvSpPr/>
      </dsp:nvSpPr>
      <dsp:spPr>
        <a:xfrm>
          <a:off x="2126460" y="1009109"/>
          <a:ext cx="3834198" cy="227372"/>
        </a:xfrm>
        <a:custGeom>
          <a:avLst/>
          <a:gdLst/>
          <a:ahLst/>
          <a:cxnLst/>
          <a:rect l="0" t="0" r="0" b="0"/>
          <a:pathLst>
            <a:path>
              <a:moveTo>
                <a:pt x="3834198" y="0"/>
              </a:moveTo>
              <a:lnTo>
                <a:pt x="3834198" y="113686"/>
              </a:lnTo>
              <a:lnTo>
                <a:pt x="0" y="113686"/>
              </a:lnTo>
              <a:lnTo>
                <a:pt x="0" y="22737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B43F7-905F-40E5-8D6A-B1C75BF5A419}">
      <dsp:nvSpPr>
        <dsp:cNvPr id="0" name=""/>
        <dsp:cNvSpPr/>
      </dsp:nvSpPr>
      <dsp:spPr>
        <a:xfrm>
          <a:off x="112593" y="1777844"/>
          <a:ext cx="162408" cy="498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053"/>
              </a:lnTo>
              <a:lnTo>
                <a:pt x="162408" y="49805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C0F61-B1B7-4018-8D7A-E95CDDE983FB}">
      <dsp:nvSpPr>
        <dsp:cNvPr id="0" name=""/>
        <dsp:cNvSpPr/>
      </dsp:nvSpPr>
      <dsp:spPr>
        <a:xfrm>
          <a:off x="545682" y="1009109"/>
          <a:ext cx="5414976" cy="227372"/>
        </a:xfrm>
        <a:custGeom>
          <a:avLst/>
          <a:gdLst/>
          <a:ahLst/>
          <a:cxnLst/>
          <a:rect l="0" t="0" r="0" b="0"/>
          <a:pathLst>
            <a:path>
              <a:moveTo>
                <a:pt x="5414976" y="0"/>
              </a:moveTo>
              <a:lnTo>
                <a:pt x="5414976" y="113686"/>
              </a:lnTo>
              <a:lnTo>
                <a:pt x="0" y="113686"/>
              </a:lnTo>
              <a:lnTo>
                <a:pt x="0" y="22737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99A883-3E50-4E09-95D1-005A11783768}">
      <dsp:nvSpPr>
        <dsp:cNvPr id="0" name=""/>
        <dsp:cNvSpPr/>
      </dsp:nvSpPr>
      <dsp:spPr>
        <a:xfrm>
          <a:off x="5419297" y="467747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Durée des vertiges</a:t>
          </a:r>
          <a:endParaRPr lang="fr-FR" sz="900" kern="1200" dirty="0"/>
        </a:p>
      </dsp:txBody>
      <dsp:txXfrm>
        <a:off x="5419297" y="467747"/>
        <a:ext cx="1082724" cy="541362"/>
      </dsp:txXfrm>
    </dsp:sp>
    <dsp:sp modelId="{E416B5CD-0949-4BEC-93F8-D467AF4439DA}">
      <dsp:nvSpPr>
        <dsp:cNvPr id="0" name=""/>
        <dsp:cNvSpPr/>
      </dsp:nvSpPr>
      <dsp:spPr>
        <a:xfrm>
          <a:off x="4320" y="1236482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Secondes</a:t>
          </a:r>
          <a:endParaRPr lang="fr-FR" sz="900" kern="1200" dirty="0"/>
        </a:p>
      </dsp:txBody>
      <dsp:txXfrm>
        <a:off x="4320" y="1236482"/>
        <a:ext cx="1082724" cy="541362"/>
      </dsp:txXfrm>
    </dsp:sp>
    <dsp:sp modelId="{DEE8DEC1-A198-4A3A-81EC-AAB85457D99E}">
      <dsp:nvSpPr>
        <dsp:cNvPr id="0" name=""/>
        <dsp:cNvSpPr/>
      </dsp:nvSpPr>
      <dsp:spPr>
        <a:xfrm>
          <a:off x="275001" y="2005216"/>
          <a:ext cx="1082724" cy="541362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VPPB, anxiété</a:t>
          </a:r>
          <a:endParaRPr lang="fr-FR" sz="900" kern="1200" dirty="0"/>
        </a:p>
      </dsp:txBody>
      <dsp:txXfrm>
        <a:off x="275001" y="2005216"/>
        <a:ext cx="1082724" cy="541362"/>
      </dsp:txXfrm>
    </dsp:sp>
    <dsp:sp modelId="{059CF1B8-4B16-40D7-BB4C-ACF0BBFC4EB4}">
      <dsp:nvSpPr>
        <dsp:cNvPr id="0" name=""/>
        <dsp:cNvSpPr/>
      </dsp:nvSpPr>
      <dsp:spPr>
        <a:xfrm>
          <a:off x="1585098" y="1236482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Minutes</a:t>
          </a:r>
          <a:endParaRPr lang="fr-FR" sz="900" kern="1200" dirty="0"/>
        </a:p>
      </dsp:txBody>
      <dsp:txXfrm>
        <a:off x="1585098" y="1236482"/>
        <a:ext cx="1082724" cy="541362"/>
      </dsp:txXfrm>
    </dsp:sp>
    <dsp:sp modelId="{699676F3-DF70-49A2-A988-CED8F7F55921}">
      <dsp:nvSpPr>
        <dsp:cNvPr id="0" name=""/>
        <dsp:cNvSpPr/>
      </dsp:nvSpPr>
      <dsp:spPr>
        <a:xfrm>
          <a:off x="1585098" y="2005216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Trauma?</a:t>
          </a:r>
          <a:endParaRPr lang="fr-FR" sz="900" kern="1200" dirty="0"/>
        </a:p>
      </dsp:txBody>
      <dsp:txXfrm>
        <a:off x="1585098" y="2005216"/>
        <a:ext cx="1082724" cy="541362"/>
      </dsp:txXfrm>
    </dsp:sp>
    <dsp:sp modelId="{CDC4A781-F5DC-4B07-BAF1-5AAD0ED4B71D}">
      <dsp:nvSpPr>
        <dsp:cNvPr id="0" name=""/>
        <dsp:cNvSpPr/>
      </dsp:nvSpPr>
      <dsp:spPr>
        <a:xfrm>
          <a:off x="467185" y="2773951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Non</a:t>
          </a:r>
          <a:endParaRPr lang="fr-FR" sz="900" kern="1200" dirty="0"/>
        </a:p>
      </dsp:txBody>
      <dsp:txXfrm>
        <a:off x="467185" y="2773951"/>
        <a:ext cx="1082724" cy="541362"/>
      </dsp:txXfrm>
    </dsp:sp>
    <dsp:sp modelId="{93777E03-C33E-4167-823F-90B0951A72DD}">
      <dsp:nvSpPr>
        <dsp:cNvPr id="0" name=""/>
        <dsp:cNvSpPr/>
      </dsp:nvSpPr>
      <dsp:spPr>
        <a:xfrm>
          <a:off x="737866" y="3542685"/>
          <a:ext cx="1082724" cy="541362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Migraine Vestibulaire</a:t>
          </a:r>
          <a:endParaRPr lang="fr-FR" sz="900" kern="1200" dirty="0"/>
        </a:p>
      </dsp:txBody>
      <dsp:txXfrm>
        <a:off x="737866" y="3542685"/>
        <a:ext cx="1082724" cy="541362"/>
      </dsp:txXfrm>
    </dsp:sp>
    <dsp:sp modelId="{10A3577D-D1C1-48D0-9742-DEE3DF7982AB}">
      <dsp:nvSpPr>
        <dsp:cNvPr id="0" name=""/>
        <dsp:cNvSpPr/>
      </dsp:nvSpPr>
      <dsp:spPr>
        <a:xfrm>
          <a:off x="2703011" y="2773951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Oui</a:t>
          </a:r>
          <a:endParaRPr lang="fr-FR" sz="900" kern="1200" dirty="0"/>
        </a:p>
      </dsp:txBody>
      <dsp:txXfrm>
        <a:off x="2703011" y="2773951"/>
        <a:ext cx="1082724" cy="541362"/>
      </dsp:txXfrm>
    </dsp:sp>
    <dsp:sp modelId="{532372C6-263A-44F3-9671-C5ADECE82A06}">
      <dsp:nvSpPr>
        <dsp:cNvPr id="0" name=""/>
        <dsp:cNvSpPr/>
      </dsp:nvSpPr>
      <dsp:spPr>
        <a:xfrm>
          <a:off x="2047963" y="3542685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Nerfs crâniens +</a:t>
          </a:r>
          <a:endParaRPr lang="fr-FR" sz="900" kern="1200" dirty="0"/>
        </a:p>
      </dsp:txBody>
      <dsp:txXfrm>
        <a:off x="2047963" y="3542685"/>
        <a:ext cx="1082724" cy="541362"/>
      </dsp:txXfrm>
    </dsp:sp>
    <dsp:sp modelId="{F23411AC-76E6-480C-81CA-DFC34386D813}">
      <dsp:nvSpPr>
        <dsp:cNvPr id="0" name=""/>
        <dsp:cNvSpPr/>
      </dsp:nvSpPr>
      <dsp:spPr>
        <a:xfrm>
          <a:off x="2318644" y="4311420"/>
          <a:ext cx="1082724" cy="541362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Oui : IVBT</a:t>
          </a:r>
          <a:endParaRPr lang="fr-FR" sz="900" kern="1200" dirty="0"/>
        </a:p>
      </dsp:txBody>
      <dsp:txXfrm>
        <a:off x="2318644" y="4311420"/>
        <a:ext cx="1082724" cy="541362"/>
      </dsp:txXfrm>
    </dsp:sp>
    <dsp:sp modelId="{1659DA9C-FB52-4C28-8AEE-99D8FB7F7123}">
      <dsp:nvSpPr>
        <dsp:cNvPr id="0" name=""/>
        <dsp:cNvSpPr/>
      </dsp:nvSpPr>
      <dsp:spPr>
        <a:xfrm>
          <a:off x="2318644" y="5080154"/>
          <a:ext cx="1082724" cy="541362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Non VPPB</a:t>
          </a:r>
          <a:endParaRPr lang="fr-FR" sz="900" kern="1200" dirty="0"/>
        </a:p>
      </dsp:txBody>
      <dsp:txXfrm>
        <a:off x="2318644" y="5080154"/>
        <a:ext cx="1082724" cy="541362"/>
      </dsp:txXfrm>
    </dsp:sp>
    <dsp:sp modelId="{5C14773C-8379-4B77-A78F-82F657CE477D}">
      <dsp:nvSpPr>
        <dsp:cNvPr id="0" name=""/>
        <dsp:cNvSpPr/>
      </dsp:nvSpPr>
      <dsp:spPr>
        <a:xfrm>
          <a:off x="3358060" y="3542685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err="1" smtClean="0"/>
            <a:t>Barotrauma</a:t>
          </a:r>
          <a:r>
            <a:rPr lang="fr-FR" sz="900" kern="1200" dirty="0" smtClean="0"/>
            <a:t>?</a:t>
          </a:r>
          <a:endParaRPr lang="fr-FR" sz="900" kern="1200" dirty="0"/>
        </a:p>
      </dsp:txBody>
      <dsp:txXfrm>
        <a:off x="3358060" y="3542685"/>
        <a:ext cx="1082724" cy="541362"/>
      </dsp:txXfrm>
    </dsp:sp>
    <dsp:sp modelId="{334B390E-6ADC-414A-B1A0-24D267D39076}">
      <dsp:nvSpPr>
        <dsp:cNvPr id="0" name=""/>
        <dsp:cNvSpPr/>
      </dsp:nvSpPr>
      <dsp:spPr>
        <a:xfrm>
          <a:off x="3628741" y="4311420"/>
          <a:ext cx="1082724" cy="541362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Fistule </a:t>
          </a:r>
          <a:r>
            <a:rPr lang="fr-FR" sz="900" kern="1200" dirty="0" err="1" smtClean="0"/>
            <a:t>périlymphatique</a:t>
          </a:r>
          <a:endParaRPr lang="fr-FR" sz="900" kern="1200" dirty="0"/>
        </a:p>
      </dsp:txBody>
      <dsp:txXfrm>
        <a:off x="3628741" y="4311420"/>
        <a:ext cx="1082724" cy="541362"/>
      </dsp:txXfrm>
    </dsp:sp>
    <dsp:sp modelId="{3E81F359-1EF3-47A8-BAD0-47CFC054AF41}">
      <dsp:nvSpPr>
        <dsp:cNvPr id="0" name=""/>
        <dsp:cNvSpPr/>
      </dsp:nvSpPr>
      <dsp:spPr>
        <a:xfrm>
          <a:off x="5323205" y="1236482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Heures</a:t>
          </a:r>
          <a:endParaRPr lang="fr-FR" sz="900" kern="1200" dirty="0"/>
        </a:p>
      </dsp:txBody>
      <dsp:txXfrm>
        <a:off x="5323205" y="1236482"/>
        <a:ext cx="1082724" cy="541362"/>
      </dsp:txXfrm>
    </dsp:sp>
    <dsp:sp modelId="{1D6A0FE2-1498-4D51-BC9C-AE9333D1D2E7}">
      <dsp:nvSpPr>
        <dsp:cNvPr id="0" name=""/>
        <dsp:cNvSpPr/>
      </dsp:nvSpPr>
      <dsp:spPr>
        <a:xfrm>
          <a:off x="5323205" y="2005216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Atteinte auditive?</a:t>
          </a:r>
          <a:endParaRPr lang="fr-FR" sz="900" kern="1200" dirty="0"/>
        </a:p>
      </dsp:txBody>
      <dsp:txXfrm>
        <a:off x="5323205" y="2005216"/>
        <a:ext cx="1082724" cy="541362"/>
      </dsp:txXfrm>
    </dsp:sp>
    <dsp:sp modelId="{0A31EC52-A73B-44A1-89B3-53561B12F484}">
      <dsp:nvSpPr>
        <dsp:cNvPr id="0" name=""/>
        <dsp:cNvSpPr/>
      </dsp:nvSpPr>
      <dsp:spPr>
        <a:xfrm>
          <a:off x="4668156" y="2773951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Oui</a:t>
          </a:r>
          <a:endParaRPr lang="fr-FR" sz="900" kern="1200" dirty="0"/>
        </a:p>
      </dsp:txBody>
      <dsp:txXfrm>
        <a:off x="4668156" y="2773951"/>
        <a:ext cx="1082724" cy="541362"/>
      </dsp:txXfrm>
    </dsp:sp>
    <dsp:sp modelId="{4FBAC7CE-45DF-4344-B30E-DB4BB7FD6FDA}">
      <dsp:nvSpPr>
        <dsp:cNvPr id="0" name=""/>
        <dsp:cNvSpPr/>
      </dsp:nvSpPr>
      <dsp:spPr>
        <a:xfrm>
          <a:off x="4668156" y="3542685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err="1" smtClean="0"/>
            <a:t>Ménière</a:t>
          </a:r>
          <a:endParaRPr lang="fr-FR" sz="900" kern="1200" dirty="0"/>
        </a:p>
      </dsp:txBody>
      <dsp:txXfrm>
        <a:off x="4668156" y="3542685"/>
        <a:ext cx="1082724" cy="541362"/>
      </dsp:txXfrm>
    </dsp:sp>
    <dsp:sp modelId="{0E7D3417-5191-4E90-AF5A-F9ACEACC6B55}">
      <dsp:nvSpPr>
        <dsp:cNvPr id="0" name=""/>
        <dsp:cNvSpPr/>
      </dsp:nvSpPr>
      <dsp:spPr>
        <a:xfrm>
          <a:off x="4938838" y="4311420"/>
          <a:ext cx="1082724" cy="541362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Sédatif vestibulaire et référence</a:t>
          </a:r>
          <a:endParaRPr lang="fr-FR" sz="900" kern="1200" dirty="0"/>
        </a:p>
      </dsp:txBody>
      <dsp:txXfrm>
        <a:off x="4938838" y="4311420"/>
        <a:ext cx="1082724" cy="541362"/>
      </dsp:txXfrm>
    </dsp:sp>
    <dsp:sp modelId="{FF193CFC-B7D8-4802-80D9-AE3AA729BB13}">
      <dsp:nvSpPr>
        <dsp:cNvPr id="0" name=""/>
        <dsp:cNvSpPr/>
      </dsp:nvSpPr>
      <dsp:spPr>
        <a:xfrm>
          <a:off x="5978253" y="2773951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Non</a:t>
          </a:r>
          <a:endParaRPr lang="fr-FR" sz="900" kern="1200" dirty="0"/>
        </a:p>
      </dsp:txBody>
      <dsp:txXfrm>
        <a:off x="5978253" y="2773951"/>
        <a:ext cx="1082724" cy="541362"/>
      </dsp:txXfrm>
    </dsp:sp>
    <dsp:sp modelId="{EF5EF8F0-C50A-456B-A338-6A75C36D88D1}">
      <dsp:nvSpPr>
        <dsp:cNvPr id="0" name=""/>
        <dsp:cNvSpPr/>
      </dsp:nvSpPr>
      <dsp:spPr>
        <a:xfrm>
          <a:off x="5978253" y="3542685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Épisodes récurrents?</a:t>
          </a:r>
          <a:endParaRPr lang="fr-FR" sz="900" kern="1200" dirty="0"/>
        </a:p>
      </dsp:txBody>
      <dsp:txXfrm>
        <a:off x="5978253" y="3542685"/>
        <a:ext cx="1082724" cy="541362"/>
      </dsp:txXfrm>
    </dsp:sp>
    <dsp:sp modelId="{DA4FDEA0-1A5B-4D6B-9CBD-219837E8F2E5}">
      <dsp:nvSpPr>
        <dsp:cNvPr id="0" name=""/>
        <dsp:cNvSpPr/>
      </dsp:nvSpPr>
      <dsp:spPr>
        <a:xfrm>
          <a:off x="6248934" y="4311420"/>
          <a:ext cx="1082724" cy="541362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Non : AVC cérébelleux</a:t>
          </a:r>
          <a:endParaRPr lang="fr-FR" sz="900" kern="1200" dirty="0"/>
        </a:p>
      </dsp:txBody>
      <dsp:txXfrm>
        <a:off x="6248934" y="4311420"/>
        <a:ext cx="1082724" cy="541362"/>
      </dsp:txXfrm>
    </dsp:sp>
    <dsp:sp modelId="{DC98C7FE-3902-4981-9AF4-938E08F69525}">
      <dsp:nvSpPr>
        <dsp:cNvPr id="0" name=""/>
        <dsp:cNvSpPr/>
      </dsp:nvSpPr>
      <dsp:spPr>
        <a:xfrm>
          <a:off x="6248934" y="5080154"/>
          <a:ext cx="1082724" cy="541362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Oui : Migraine vestibulaire</a:t>
          </a:r>
          <a:endParaRPr lang="fr-FR" sz="900" kern="1200" dirty="0"/>
        </a:p>
      </dsp:txBody>
      <dsp:txXfrm>
        <a:off x="6248934" y="5080154"/>
        <a:ext cx="1082724" cy="541362"/>
      </dsp:txXfrm>
    </dsp:sp>
    <dsp:sp modelId="{F7AA9C25-7C1B-41E7-8BA8-7AD4D414C1B3}">
      <dsp:nvSpPr>
        <dsp:cNvPr id="0" name=""/>
        <dsp:cNvSpPr/>
      </dsp:nvSpPr>
      <dsp:spPr>
        <a:xfrm>
          <a:off x="8869128" y="1236482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Jours </a:t>
          </a:r>
          <a:endParaRPr lang="fr-FR" sz="900" kern="1200" dirty="0"/>
        </a:p>
      </dsp:txBody>
      <dsp:txXfrm>
        <a:off x="8869128" y="1236482"/>
        <a:ext cx="1082724" cy="541362"/>
      </dsp:txXfrm>
    </dsp:sp>
    <dsp:sp modelId="{D0C3D2D2-FA7E-4DE6-8079-685DAC572482}">
      <dsp:nvSpPr>
        <dsp:cNvPr id="0" name=""/>
        <dsp:cNvSpPr/>
      </dsp:nvSpPr>
      <dsp:spPr>
        <a:xfrm>
          <a:off x="8869128" y="2005216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Épisodes récurrents?</a:t>
          </a:r>
          <a:endParaRPr lang="fr-FR" sz="900" kern="1200" dirty="0"/>
        </a:p>
      </dsp:txBody>
      <dsp:txXfrm>
        <a:off x="8869128" y="2005216"/>
        <a:ext cx="1082724" cy="541362"/>
      </dsp:txXfrm>
    </dsp:sp>
    <dsp:sp modelId="{E5BF7431-94E6-4DBF-83F6-E7D07D901384}">
      <dsp:nvSpPr>
        <dsp:cNvPr id="0" name=""/>
        <dsp:cNvSpPr/>
      </dsp:nvSpPr>
      <dsp:spPr>
        <a:xfrm>
          <a:off x="8214080" y="2773951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Non</a:t>
          </a:r>
          <a:endParaRPr lang="fr-FR" sz="900" kern="1200" dirty="0"/>
        </a:p>
      </dsp:txBody>
      <dsp:txXfrm>
        <a:off x="8214080" y="2773951"/>
        <a:ext cx="1082724" cy="541362"/>
      </dsp:txXfrm>
    </dsp:sp>
    <dsp:sp modelId="{A2F4CDC9-F1E2-4BF7-B4AA-E65D38062D3E}">
      <dsp:nvSpPr>
        <dsp:cNvPr id="0" name=""/>
        <dsp:cNvSpPr/>
      </dsp:nvSpPr>
      <dsp:spPr>
        <a:xfrm>
          <a:off x="8214080" y="3542685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Trauma?</a:t>
          </a:r>
          <a:endParaRPr lang="fr-FR" sz="900" kern="1200" dirty="0"/>
        </a:p>
      </dsp:txBody>
      <dsp:txXfrm>
        <a:off x="8214080" y="3542685"/>
        <a:ext cx="1082724" cy="541362"/>
      </dsp:txXfrm>
    </dsp:sp>
    <dsp:sp modelId="{68371329-2F54-49C4-B124-D6DD0DAC22F1}">
      <dsp:nvSpPr>
        <dsp:cNvPr id="0" name=""/>
        <dsp:cNvSpPr/>
      </dsp:nvSpPr>
      <dsp:spPr>
        <a:xfrm>
          <a:off x="7559031" y="4311420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Oui</a:t>
          </a:r>
          <a:endParaRPr lang="fr-FR" sz="900" kern="1200" dirty="0"/>
        </a:p>
      </dsp:txBody>
      <dsp:txXfrm>
        <a:off x="7559031" y="4311420"/>
        <a:ext cx="1082724" cy="541362"/>
      </dsp:txXfrm>
    </dsp:sp>
    <dsp:sp modelId="{A715A116-41F8-4542-AC39-10C9CBD38D63}">
      <dsp:nvSpPr>
        <dsp:cNvPr id="0" name=""/>
        <dsp:cNvSpPr/>
      </dsp:nvSpPr>
      <dsp:spPr>
        <a:xfrm>
          <a:off x="7559031" y="5080154"/>
          <a:ext cx="1082724" cy="541362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Lésion vestibulaire traumatique aigue</a:t>
          </a:r>
          <a:endParaRPr lang="fr-FR" sz="900" kern="1200" dirty="0"/>
        </a:p>
      </dsp:txBody>
      <dsp:txXfrm>
        <a:off x="7559031" y="5080154"/>
        <a:ext cx="1082724" cy="541362"/>
      </dsp:txXfrm>
    </dsp:sp>
    <dsp:sp modelId="{E2F018D3-90BF-458E-8D0B-B4FD6B1F481B}">
      <dsp:nvSpPr>
        <dsp:cNvPr id="0" name=""/>
        <dsp:cNvSpPr/>
      </dsp:nvSpPr>
      <dsp:spPr>
        <a:xfrm>
          <a:off x="7829712" y="5848889"/>
          <a:ext cx="1082724" cy="541362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Référer selon la gravité du trauma</a:t>
          </a:r>
          <a:endParaRPr lang="fr-FR" sz="900" kern="1200" dirty="0"/>
        </a:p>
      </dsp:txBody>
      <dsp:txXfrm>
        <a:off x="7829712" y="5848889"/>
        <a:ext cx="1082724" cy="541362"/>
      </dsp:txXfrm>
    </dsp:sp>
    <dsp:sp modelId="{579F7225-B34A-4DAB-99E3-15A3C6FD54F0}">
      <dsp:nvSpPr>
        <dsp:cNvPr id="0" name=""/>
        <dsp:cNvSpPr/>
      </dsp:nvSpPr>
      <dsp:spPr>
        <a:xfrm>
          <a:off x="8869128" y="4311420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Non</a:t>
          </a:r>
          <a:endParaRPr lang="fr-FR" sz="900" kern="1200" dirty="0"/>
        </a:p>
      </dsp:txBody>
      <dsp:txXfrm>
        <a:off x="8869128" y="4311420"/>
        <a:ext cx="1082724" cy="541362"/>
      </dsp:txXfrm>
    </dsp:sp>
    <dsp:sp modelId="{DB11CFF0-1E5A-4360-8E08-15610FCB409F}">
      <dsp:nvSpPr>
        <dsp:cNvPr id="0" name=""/>
        <dsp:cNvSpPr/>
      </dsp:nvSpPr>
      <dsp:spPr>
        <a:xfrm>
          <a:off x="8869128" y="5080154"/>
          <a:ext cx="1082724" cy="541362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err="1" smtClean="0"/>
            <a:t>Labyrithite</a:t>
          </a:r>
          <a:r>
            <a:rPr lang="fr-FR" sz="900" kern="1200" dirty="0" smtClean="0"/>
            <a:t>, </a:t>
          </a:r>
          <a:r>
            <a:rPr lang="fr-FR" sz="900" kern="1200" dirty="0" err="1" smtClean="0"/>
            <a:t>neuronite</a:t>
          </a:r>
          <a:r>
            <a:rPr lang="fr-FR" sz="900" kern="1200" dirty="0" smtClean="0"/>
            <a:t>, névrite</a:t>
          </a:r>
          <a:endParaRPr lang="fr-FR" sz="900" kern="1200" dirty="0"/>
        </a:p>
      </dsp:txBody>
      <dsp:txXfrm>
        <a:off x="8869128" y="5080154"/>
        <a:ext cx="1082724" cy="541362"/>
      </dsp:txXfrm>
    </dsp:sp>
    <dsp:sp modelId="{061455D2-8E34-4983-8A46-5867C78C8B6C}">
      <dsp:nvSpPr>
        <dsp:cNvPr id="0" name=""/>
        <dsp:cNvSpPr/>
      </dsp:nvSpPr>
      <dsp:spPr>
        <a:xfrm>
          <a:off x="9139809" y="5848889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Traitement médical de l’infection</a:t>
          </a:r>
          <a:endParaRPr lang="fr-FR" sz="900" kern="1200" dirty="0"/>
        </a:p>
      </dsp:txBody>
      <dsp:txXfrm>
        <a:off x="9139809" y="5848889"/>
        <a:ext cx="1082724" cy="541362"/>
      </dsp:txXfrm>
    </dsp:sp>
    <dsp:sp modelId="{EEB9E142-D9F3-4810-ABA8-68D796C4A4AB}">
      <dsp:nvSpPr>
        <dsp:cNvPr id="0" name=""/>
        <dsp:cNvSpPr/>
      </dsp:nvSpPr>
      <dsp:spPr>
        <a:xfrm>
          <a:off x="9524176" y="2773951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Oui</a:t>
          </a:r>
          <a:endParaRPr lang="fr-FR" sz="900" kern="1200" dirty="0"/>
        </a:p>
      </dsp:txBody>
      <dsp:txXfrm>
        <a:off x="9524176" y="2773951"/>
        <a:ext cx="1082724" cy="541362"/>
      </dsp:txXfrm>
    </dsp:sp>
    <dsp:sp modelId="{81B3A3E2-ADFD-41DF-A5CA-FCB420A6EF2D}">
      <dsp:nvSpPr>
        <dsp:cNvPr id="0" name=""/>
        <dsp:cNvSpPr/>
      </dsp:nvSpPr>
      <dsp:spPr>
        <a:xfrm>
          <a:off x="9794857" y="3542685"/>
          <a:ext cx="1082724" cy="541362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Migraine vestibulaire</a:t>
          </a:r>
          <a:endParaRPr lang="fr-FR" sz="900" kern="1200" dirty="0"/>
        </a:p>
      </dsp:txBody>
      <dsp:txXfrm>
        <a:off x="9794857" y="3542685"/>
        <a:ext cx="1082724" cy="541362"/>
      </dsp:txXfrm>
    </dsp:sp>
    <dsp:sp modelId="{D4969329-4A00-48F2-9274-E44BCEA53B81}">
      <dsp:nvSpPr>
        <dsp:cNvPr id="0" name=""/>
        <dsp:cNvSpPr/>
      </dsp:nvSpPr>
      <dsp:spPr>
        <a:xfrm>
          <a:off x="10834273" y="1236482"/>
          <a:ext cx="1082724" cy="5413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smtClean="0"/>
            <a:t>Continu</a:t>
          </a:r>
          <a:endParaRPr lang="fr-FR" sz="900" kern="1200" dirty="0"/>
        </a:p>
      </dsp:txBody>
      <dsp:txXfrm>
        <a:off x="10834273" y="1236482"/>
        <a:ext cx="1082724" cy="541362"/>
      </dsp:txXfrm>
    </dsp:sp>
    <dsp:sp modelId="{9A6D7D21-B4AE-46D3-8CD9-4A8FF15B63D1}">
      <dsp:nvSpPr>
        <dsp:cNvPr id="0" name=""/>
        <dsp:cNvSpPr/>
      </dsp:nvSpPr>
      <dsp:spPr>
        <a:xfrm>
          <a:off x="10834273" y="2005216"/>
          <a:ext cx="1082724" cy="541362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Neuro ou ORL</a:t>
          </a:r>
          <a:endParaRPr lang="fr-FR" sz="900" kern="1200" dirty="0"/>
        </a:p>
      </dsp:txBody>
      <dsp:txXfrm>
        <a:off x="10834273" y="2005216"/>
        <a:ext cx="1082724" cy="541362"/>
      </dsp:txXfrm>
    </dsp:sp>
    <dsp:sp modelId="{32C26058-D19B-41E8-8EE8-4C1F753F2964}">
      <dsp:nvSpPr>
        <dsp:cNvPr id="0" name=""/>
        <dsp:cNvSpPr/>
      </dsp:nvSpPr>
      <dsp:spPr>
        <a:xfrm>
          <a:off x="11104954" y="2773951"/>
          <a:ext cx="1082724" cy="541362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Tumeur tronc cérébral</a:t>
          </a:r>
          <a:endParaRPr lang="fr-FR" sz="900" kern="1200" dirty="0"/>
        </a:p>
      </dsp:txBody>
      <dsp:txXfrm>
        <a:off x="11104954" y="2773951"/>
        <a:ext cx="1082724" cy="541362"/>
      </dsp:txXfrm>
    </dsp:sp>
    <dsp:sp modelId="{69934DC5-282A-4867-94F7-ABE0B1EDCA66}">
      <dsp:nvSpPr>
        <dsp:cNvPr id="0" name=""/>
        <dsp:cNvSpPr/>
      </dsp:nvSpPr>
      <dsp:spPr>
        <a:xfrm>
          <a:off x="11104954" y="3542685"/>
          <a:ext cx="1082724" cy="541362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Neurinome acoustique ou </a:t>
          </a:r>
          <a:r>
            <a:rPr lang="fr-FR" sz="900" kern="1200" dirty="0" err="1" smtClean="0"/>
            <a:t>shwanome</a:t>
          </a:r>
          <a:r>
            <a:rPr lang="fr-FR" sz="900" kern="1200" dirty="0" smtClean="0"/>
            <a:t> acoustique</a:t>
          </a:r>
          <a:endParaRPr lang="fr-FR" sz="900" kern="1200" dirty="0"/>
        </a:p>
      </dsp:txBody>
      <dsp:txXfrm>
        <a:off x="11104954" y="3542685"/>
        <a:ext cx="1082724" cy="541362"/>
      </dsp:txXfrm>
    </dsp:sp>
    <dsp:sp modelId="{98D5D3E8-1770-460C-9255-BE0AD70CB020}">
      <dsp:nvSpPr>
        <dsp:cNvPr id="0" name=""/>
        <dsp:cNvSpPr/>
      </dsp:nvSpPr>
      <dsp:spPr>
        <a:xfrm>
          <a:off x="11104954" y="4311420"/>
          <a:ext cx="1082724" cy="541362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SEP</a:t>
          </a:r>
          <a:endParaRPr lang="fr-FR" sz="900" kern="1200" dirty="0"/>
        </a:p>
      </dsp:txBody>
      <dsp:txXfrm>
        <a:off x="11104954" y="4311420"/>
        <a:ext cx="1082724" cy="541362"/>
      </dsp:txXfrm>
    </dsp:sp>
    <dsp:sp modelId="{D9B72AE7-0C23-475F-8EE2-25A9D4B6AAEB}">
      <dsp:nvSpPr>
        <dsp:cNvPr id="0" name=""/>
        <dsp:cNvSpPr/>
      </dsp:nvSpPr>
      <dsp:spPr>
        <a:xfrm>
          <a:off x="11104954" y="5080154"/>
          <a:ext cx="1082724" cy="541362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Vertige otolitique (trauma) </a:t>
          </a:r>
          <a:endParaRPr lang="fr-FR" sz="900" kern="1200" dirty="0"/>
        </a:p>
      </dsp:txBody>
      <dsp:txXfrm>
        <a:off x="11104954" y="5080154"/>
        <a:ext cx="1082724" cy="541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8C966-E0FF-4157-B214-D9D0B3FAD465}" type="datetimeFigureOut">
              <a:rPr lang="fr-CA" smtClean="0"/>
              <a:t>2021-03-31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7D674-6247-4927-A079-82D9A493AA1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8746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7D674-6247-4927-A079-82D9A493AA1A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4336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Les 3 derniers tableaux ne représentent</a:t>
            </a:r>
            <a:r>
              <a:rPr lang="fr-CA" baseline="0"/>
              <a:t> pas la totalité des pathologies vestibulaires</a:t>
            </a: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7D674-6247-4927-A079-82D9A493AA1A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9764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3/31/2021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mbridge.org/core/journals/canadian-journal-of-emergency-medicine/article/lo49-can-the-hints-exam-rule-out-stroke-in-those-with-vertigo-a-systematic-review-and-metaanalysis/09681E6B66465B57F26CFE83AF5AD9F3" TargetMode="External"/><Relationship Id="rId2" Type="http://schemas.openxmlformats.org/officeDocument/2006/relationships/hyperlink" Target="https://www.ncbi.nlm.nih.gov/pmc/articles/PMC4522574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dcalc.com/abcd2-score-tia" TargetMode="External"/><Relationship Id="rId4" Type="http://schemas.openxmlformats.org/officeDocument/2006/relationships/hyperlink" Target="https://www.youtube.com/watch?fbclid=IwAR349eFZnsy_3bi9plrQU53_THdQyPsS-WHhnO-vnLeiMuv24pL9d2e1m_I&amp;v=84waYROlI4U&amp;feature=youtu.b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esss.qc.ca/fileadmin/doc/INESSS/Rapports/Traumatologie/INESSS_Depliant_TCCL_INESS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837376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76199" y="5747087"/>
            <a:ext cx="53816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/>
              <a:t>Légende : </a:t>
            </a:r>
          </a:p>
          <a:p>
            <a:r>
              <a:rPr lang="fr-CA" sz="1200" dirty="0" smtClean="0"/>
              <a:t>Vert : référence en physiothérapie si les </a:t>
            </a:r>
            <a:r>
              <a:rPr lang="fr-CA" sz="1200" dirty="0" err="1" smtClean="0"/>
              <a:t>sy</a:t>
            </a:r>
            <a:r>
              <a:rPr lang="fr-CA" sz="1200" dirty="0" smtClean="0"/>
              <a:t> persistent après traitement médical</a:t>
            </a:r>
          </a:p>
          <a:p>
            <a:r>
              <a:rPr lang="fr-CA" sz="1200" dirty="0" smtClean="0"/>
              <a:t>Jaune : Référence en physiothérapie +</a:t>
            </a:r>
            <a:r>
              <a:rPr lang="fr-CA" sz="1200" dirty="0" smtClean="0">
                <a:solidFill>
                  <a:srgbClr val="FFC000"/>
                </a:solidFill>
              </a:rPr>
              <a:t>ORL</a:t>
            </a:r>
            <a:r>
              <a:rPr lang="fr-CA" sz="1200" dirty="0" smtClean="0"/>
              <a:t> </a:t>
            </a:r>
          </a:p>
          <a:p>
            <a:r>
              <a:rPr lang="fr-CA" sz="1200" dirty="0" smtClean="0"/>
              <a:t>Bleu : Référence en physiothérapie + </a:t>
            </a:r>
            <a:r>
              <a:rPr lang="fr-CA" sz="1200" dirty="0" smtClean="0">
                <a:solidFill>
                  <a:srgbClr val="0070C0"/>
                </a:solidFill>
              </a:rPr>
              <a:t>neuro</a:t>
            </a:r>
            <a:r>
              <a:rPr lang="fr-CA" sz="1200" dirty="0" smtClean="0"/>
              <a:t> (moins urgent) </a:t>
            </a:r>
          </a:p>
          <a:p>
            <a:r>
              <a:rPr lang="fr-CA" sz="1200" dirty="0" smtClean="0"/>
              <a:t>Rouge : Référence à l’urgence, neurologue ou autre</a:t>
            </a:r>
            <a:endParaRPr lang="fr-CA" sz="1200" dirty="0"/>
          </a:p>
        </p:txBody>
      </p:sp>
      <p:sp>
        <p:nvSpPr>
          <p:cNvPr id="2" name="ZoneTexte 1"/>
          <p:cNvSpPr txBox="1"/>
          <p:nvPr/>
        </p:nvSpPr>
        <p:spPr>
          <a:xfrm>
            <a:off x="0" y="0"/>
            <a:ext cx="5905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b="1" dirty="0" smtClean="0"/>
              <a:t>Attention, </a:t>
            </a:r>
            <a:r>
              <a:rPr lang="fr-CA" sz="1400" dirty="0" smtClean="0"/>
              <a:t>cette liste est non exclusive et la présence de vertiges demande toujours d’utiliser un raisonnement clinique attentif. </a:t>
            </a:r>
            <a:endParaRPr lang="fr-CA" sz="1400" dirty="0"/>
          </a:p>
        </p:txBody>
      </p:sp>
    </p:spTree>
    <p:extLst>
      <p:ext uri="{BB962C8B-B14F-4D97-AF65-F5344CB8AC3E}">
        <p14:creationId xmlns:p14="http://schemas.microsoft.com/office/powerpoint/2010/main" val="3257596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fr-CA"/>
              <a:t>3 questions importantes</a:t>
            </a: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194082"/>
              </p:ext>
            </p:extLst>
          </p:nvPr>
        </p:nvGraphicFramePr>
        <p:xfrm>
          <a:off x="705394" y="2638697"/>
          <a:ext cx="10541727" cy="2979420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1131794">
                  <a:extLst>
                    <a:ext uri="{9D8B030D-6E8A-4147-A177-3AD203B41FA5}">
                      <a16:colId xmlns:a16="http://schemas.microsoft.com/office/drawing/2014/main" val="3872910708"/>
                    </a:ext>
                  </a:extLst>
                </a:gridCol>
                <a:gridCol w="2879265">
                  <a:extLst>
                    <a:ext uri="{9D8B030D-6E8A-4147-A177-3AD203B41FA5}">
                      <a16:colId xmlns:a16="http://schemas.microsoft.com/office/drawing/2014/main" val="3850259553"/>
                    </a:ext>
                  </a:extLst>
                </a:gridCol>
                <a:gridCol w="2112545">
                  <a:extLst>
                    <a:ext uri="{9D8B030D-6E8A-4147-A177-3AD203B41FA5}">
                      <a16:colId xmlns:a16="http://schemas.microsoft.com/office/drawing/2014/main" val="941198953"/>
                    </a:ext>
                  </a:extLst>
                </a:gridCol>
                <a:gridCol w="2399048">
                  <a:extLst>
                    <a:ext uri="{9D8B030D-6E8A-4147-A177-3AD203B41FA5}">
                      <a16:colId xmlns:a16="http://schemas.microsoft.com/office/drawing/2014/main" val="886128554"/>
                    </a:ext>
                  </a:extLst>
                </a:gridCol>
                <a:gridCol w="2019075">
                  <a:extLst>
                    <a:ext uri="{9D8B030D-6E8A-4147-A177-3AD203B41FA5}">
                      <a16:colId xmlns:a16="http://schemas.microsoft.com/office/drawing/2014/main" val="3151786427"/>
                    </a:ext>
                  </a:extLst>
                </a:gridCol>
              </a:tblGrid>
              <a:tr h="33157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2000" baseline="0">
                          <a:effectLst/>
                        </a:rPr>
                        <a:t>1</a:t>
                      </a:r>
                      <a:r>
                        <a:rPr lang="fr-CA" sz="2000" baseline="30000">
                          <a:effectLst/>
                        </a:rPr>
                        <a:t>ère</a:t>
                      </a:r>
                      <a:r>
                        <a:rPr lang="fr-CA" sz="2000" baseline="0">
                          <a:effectLst/>
                        </a:rPr>
                        <a:t>: </a:t>
                      </a:r>
                      <a:r>
                        <a:rPr lang="fr-CA" sz="2000">
                          <a:effectLst/>
                        </a:rPr>
                        <a:t>Durée de la 1</a:t>
                      </a:r>
                      <a:r>
                        <a:rPr lang="fr-CA" sz="2000" baseline="30000">
                          <a:effectLst/>
                        </a:rPr>
                        <a:t>ère</a:t>
                      </a:r>
                      <a:r>
                        <a:rPr lang="fr-CA" sz="2000">
                          <a:effectLst/>
                        </a:rPr>
                        <a:t> crise de vertiges (=&gt; ça tourne)</a:t>
                      </a:r>
                      <a:endParaRPr lang="fr-CA" sz="140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53647" marR="53647" marT="0" marB="0" anchor="ctr"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2241"/>
                  </a:ext>
                </a:extLst>
              </a:tr>
              <a:tr h="22156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effectLst/>
                        </a:rPr>
                        <a:t>Secondes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b="0" dirty="0">
                          <a:solidFill>
                            <a:srgbClr val="00B050"/>
                          </a:solidFill>
                          <a:effectLst/>
                        </a:rPr>
                        <a:t>VPPB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b="0" dirty="0">
                          <a:solidFill>
                            <a:srgbClr val="00B050"/>
                          </a:solidFill>
                          <a:effectLst/>
                        </a:rPr>
                        <a:t>Anxiété</a:t>
                      </a:r>
                      <a:endParaRPr lang="fr-CA" sz="1400" b="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Symbol" panose="05050102010706020507" pitchFamily="18" charset="2"/>
                      </a:endParaRPr>
                    </a:p>
                  </a:txBody>
                  <a:tcPr marL="53647" marR="53647" marT="0" marB="0">
                    <a:solidFill>
                      <a:schemeClr val="tx1">
                        <a:lumMod val="95000"/>
                        <a:lumOff val="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effectLst/>
                        </a:rPr>
                        <a:t>Minutes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C000"/>
                          </a:solidFill>
                          <a:effectLst/>
                        </a:rPr>
                        <a:t>Fistule </a:t>
                      </a:r>
                      <a:r>
                        <a:rPr lang="fr-CA" sz="1400" dirty="0" err="1">
                          <a:solidFill>
                            <a:srgbClr val="FFC000"/>
                          </a:solidFill>
                          <a:effectLst/>
                        </a:rPr>
                        <a:t>périlymphatique</a:t>
                      </a:r>
                      <a:r>
                        <a:rPr lang="fr-CA" sz="1400" dirty="0">
                          <a:solidFill>
                            <a:srgbClr val="FFC000"/>
                          </a:solidFill>
                          <a:effectLst/>
                        </a:rPr>
                        <a:t>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CA" sz="1200" dirty="0">
                          <a:effectLst/>
                        </a:rPr>
                        <a:t>Rééducation vestibulaire seulement si audition stable ou 3-4 semaines post-</a:t>
                      </a:r>
                      <a:r>
                        <a:rPr lang="fr-CA" sz="1200" dirty="0" err="1">
                          <a:effectLst/>
                        </a:rPr>
                        <a:t>chx</a:t>
                      </a:r>
                      <a:endParaRPr lang="fr-CA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CA" sz="1200" dirty="0">
                          <a:effectLst/>
                        </a:rPr>
                        <a:t>ORL</a:t>
                      </a:r>
                      <a:endParaRPr lang="fr-CA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0000"/>
                          </a:solidFill>
                          <a:effectLst/>
                        </a:rPr>
                        <a:t>IVBT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0070C0"/>
                          </a:solidFill>
                          <a:effectLst/>
                        </a:rPr>
                        <a:t>Migraine vestibulaire</a:t>
                      </a:r>
                      <a:endParaRPr lang="fr-CA" sz="14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Symbol" panose="05050102010706020507" pitchFamily="18" charset="2"/>
                      </a:endParaRPr>
                    </a:p>
                  </a:txBody>
                  <a:tcPr marL="53647" marR="53647" marT="0" marB="0">
                    <a:solidFill>
                      <a:schemeClr val="tx1">
                        <a:lumMod val="95000"/>
                        <a:lumOff val="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effectLst/>
                        </a:rPr>
                        <a:t>Heures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C000"/>
                          </a:solidFill>
                          <a:effectLst/>
                        </a:rPr>
                        <a:t>Maladie de </a:t>
                      </a:r>
                      <a:r>
                        <a:rPr lang="fr-CA" sz="1400" dirty="0" err="1">
                          <a:solidFill>
                            <a:srgbClr val="FFC000"/>
                          </a:solidFill>
                          <a:effectLst/>
                        </a:rPr>
                        <a:t>Ménière</a:t>
                      </a:r>
                      <a:endParaRPr lang="fr-CA" sz="1400" dirty="0">
                        <a:solidFill>
                          <a:srgbClr val="FFC00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CA" sz="1200" dirty="0" err="1">
                          <a:effectLst/>
                        </a:rPr>
                        <a:t>Rééduc</a:t>
                      </a:r>
                      <a:r>
                        <a:rPr lang="fr-CA" sz="1200" dirty="0">
                          <a:effectLst/>
                        </a:rPr>
                        <a:t>. </a:t>
                      </a:r>
                      <a:r>
                        <a:rPr lang="fr-CA" sz="1200" dirty="0" err="1">
                          <a:effectLst/>
                        </a:rPr>
                        <a:t>vestib</a:t>
                      </a:r>
                      <a:r>
                        <a:rPr lang="fr-CA" sz="1200" dirty="0">
                          <a:effectLst/>
                        </a:rPr>
                        <a:t>. si </a:t>
                      </a:r>
                      <a:r>
                        <a:rPr lang="fr-CA" sz="1200" dirty="0" err="1">
                          <a:effectLst/>
                        </a:rPr>
                        <a:t>Sy</a:t>
                      </a:r>
                      <a:r>
                        <a:rPr lang="fr-CA" sz="1200" dirty="0">
                          <a:effectLst/>
                        </a:rPr>
                        <a:t> persistants entre les crises</a:t>
                      </a:r>
                      <a:endParaRPr lang="fr-CA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CA" sz="1200" dirty="0">
                          <a:effectLst/>
                        </a:rPr>
                        <a:t>ORL et audiologie</a:t>
                      </a:r>
                      <a:endParaRPr lang="fr-CA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0000"/>
                          </a:solidFill>
                          <a:effectLst/>
                        </a:rPr>
                        <a:t>AVC cérébelleux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0070C0"/>
                          </a:solidFill>
                          <a:effectLst/>
                        </a:rPr>
                        <a:t>Migraine vestibulaire</a:t>
                      </a:r>
                      <a:endParaRPr lang="fr-CA" sz="14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Symbol" panose="05050102010706020507" pitchFamily="18" charset="2"/>
                      </a:endParaRPr>
                    </a:p>
                  </a:txBody>
                  <a:tcPr marL="53647" marR="53647" marT="0" marB="0">
                    <a:solidFill>
                      <a:schemeClr val="tx1">
                        <a:lumMod val="95000"/>
                        <a:lumOff val="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effectLst/>
                        </a:rPr>
                        <a:t>Jours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00B050"/>
                          </a:solidFill>
                          <a:effectLst/>
                        </a:rPr>
                        <a:t>Labyrinthite</a:t>
                      </a:r>
                      <a:r>
                        <a:rPr lang="fr-CA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CA" sz="12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fr-CA" sz="1200" u="sng" dirty="0">
                          <a:solidFill>
                            <a:schemeClr val="tx1"/>
                          </a:solidFill>
                          <a:effectLst/>
                        </a:rPr>
                        <a:t>avec</a:t>
                      </a:r>
                      <a:r>
                        <a:rPr lang="fr-CA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CA" sz="1200" dirty="0" err="1">
                          <a:solidFill>
                            <a:schemeClr val="tx1"/>
                          </a:solidFill>
                          <a:effectLst/>
                        </a:rPr>
                        <a:t>Sy</a:t>
                      </a:r>
                      <a:r>
                        <a:rPr lang="fr-CA" sz="1200" dirty="0">
                          <a:solidFill>
                            <a:schemeClr val="tx1"/>
                          </a:solidFill>
                          <a:effectLst/>
                        </a:rPr>
                        <a:t> auditifs)</a:t>
                      </a:r>
                      <a:endParaRPr lang="fr-CA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00B050"/>
                          </a:solidFill>
                          <a:effectLst/>
                        </a:rPr>
                        <a:t>Névrite/</a:t>
                      </a:r>
                      <a:r>
                        <a:rPr lang="fr-CA" sz="1400" dirty="0" err="1">
                          <a:solidFill>
                            <a:srgbClr val="00B050"/>
                          </a:solidFill>
                          <a:effectLst/>
                        </a:rPr>
                        <a:t>neuronite</a:t>
                      </a:r>
                      <a:r>
                        <a:rPr lang="fr-CA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CA" sz="1200" dirty="0">
                          <a:effectLst/>
                        </a:rPr>
                        <a:t>(</a:t>
                      </a:r>
                      <a:r>
                        <a:rPr lang="fr-CA" sz="1200" u="sng" dirty="0">
                          <a:effectLst/>
                        </a:rPr>
                        <a:t>sans</a:t>
                      </a:r>
                      <a:r>
                        <a:rPr lang="fr-CA" sz="1200" dirty="0">
                          <a:effectLst/>
                        </a:rPr>
                        <a:t> </a:t>
                      </a:r>
                      <a:r>
                        <a:rPr lang="fr-CA" sz="1200" dirty="0" err="1">
                          <a:effectLst/>
                        </a:rPr>
                        <a:t>Sy</a:t>
                      </a:r>
                      <a:r>
                        <a:rPr lang="fr-CA" sz="1200" dirty="0">
                          <a:effectLst/>
                        </a:rPr>
                        <a:t> auditifs)</a:t>
                      </a:r>
                      <a:endParaRPr lang="fr-CA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C000"/>
                          </a:solidFill>
                          <a:effectLst/>
                        </a:rPr>
                        <a:t>Lésion vestibulaire traumatique aigüe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0070C0"/>
                          </a:solidFill>
                          <a:effectLst/>
                        </a:rPr>
                        <a:t>Migraine vestibulaire</a:t>
                      </a:r>
                      <a:endParaRPr lang="fr-CA" sz="14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Symbol" panose="05050102010706020507" pitchFamily="18" charset="2"/>
                      </a:endParaRPr>
                    </a:p>
                  </a:txBody>
                  <a:tcPr marL="53647" marR="53647" marT="0" marB="0">
                    <a:solidFill>
                      <a:schemeClr val="tx1">
                        <a:lumMod val="95000"/>
                        <a:lumOff val="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effectLst/>
                        </a:rPr>
                        <a:t>Plutôt continu</a:t>
                      </a:r>
                      <a:r>
                        <a:rPr lang="fr-CA" sz="1400" dirty="0">
                          <a:effectLst/>
                        </a:rPr>
                        <a:t/>
                      </a:r>
                      <a:br>
                        <a:rPr lang="fr-CA" sz="1400" dirty="0">
                          <a:effectLst/>
                        </a:rPr>
                      </a:br>
                      <a:r>
                        <a:rPr lang="fr-CA" sz="1400" dirty="0">
                          <a:effectLst/>
                        </a:rPr>
                        <a:t>(étourdissement ou vertige)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0000"/>
                          </a:solidFill>
                          <a:effectLst/>
                        </a:rPr>
                        <a:t>Tumeur tronc cérébral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0000"/>
                          </a:solidFill>
                          <a:effectLst/>
                        </a:rPr>
                        <a:t>Neurinome acoustique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0000"/>
                          </a:solidFill>
                          <a:effectLst/>
                        </a:rPr>
                        <a:t>SEP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Vertige otolithique</a:t>
                      </a:r>
                      <a:br>
                        <a:rPr lang="fr-CA" sz="140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</a:br>
                      <a:r>
                        <a:rPr lang="fr-CA" sz="1200" dirty="0">
                          <a:effectLst/>
                        </a:rPr>
                        <a:t>(étourdissements, instabilité)</a:t>
                      </a:r>
                      <a:endParaRPr lang="fr-CA" sz="1400" dirty="0">
                        <a:effectLst/>
                        <a:latin typeface="Calibri" panose="020F0502020204030204" pitchFamily="34" charset="0"/>
                        <a:ea typeface="Droid Sans Fallback"/>
                        <a:cs typeface="Symbol" panose="05050102010706020507" pitchFamily="18" charset="2"/>
                      </a:endParaRPr>
                    </a:p>
                  </a:txBody>
                  <a:tcPr marL="53647" marR="53647" marT="0" marB="0">
                    <a:solidFill>
                      <a:schemeClr val="tx1">
                        <a:lumMod val="95000"/>
                        <a:lumOff val="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294242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819149" y="5842337"/>
            <a:ext cx="53816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/>
              <a:t>Légende : </a:t>
            </a:r>
          </a:p>
          <a:p>
            <a:r>
              <a:rPr lang="fr-CA" sz="1200" dirty="0" smtClean="0"/>
              <a:t>Vert : référence en physiothérapie si les </a:t>
            </a:r>
            <a:r>
              <a:rPr lang="fr-CA" sz="1200" dirty="0" err="1" smtClean="0"/>
              <a:t>sy</a:t>
            </a:r>
            <a:r>
              <a:rPr lang="fr-CA" sz="1200" dirty="0" smtClean="0"/>
              <a:t> persistent après traitement médical</a:t>
            </a:r>
          </a:p>
          <a:p>
            <a:r>
              <a:rPr lang="fr-CA" sz="1200" dirty="0" smtClean="0"/>
              <a:t>Jaune : Référence en physiothérapie +</a:t>
            </a:r>
            <a:r>
              <a:rPr lang="fr-CA" sz="1200" dirty="0" smtClean="0">
                <a:solidFill>
                  <a:srgbClr val="FFC000"/>
                </a:solidFill>
              </a:rPr>
              <a:t>ORL</a:t>
            </a:r>
            <a:r>
              <a:rPr lang="fr-CA" sz="1200" dirty="0" smtClean="0"/>
              <a:t> </a:t>
            </a:r>
          </a:p>
          <a:p>
            <a:r>
              <a:rPr lang="fr-CA" sz="1200" dirty="0" smtClean="0"/>
              <a:t>Bleu : Référence en physiothérapie + </a:t>
            </a:r>
            <a:r>
              <a:rPr lang="fr-CA" sz="1200" dirty="0" smtClean="0">
                <a:solidFill>
                  <a:srgbClr val="0070C0"/>
                </a:solidFill>
              </a:rPr>
              <a:t>neuro</a:t>
            </a:r>
            <a:r>
              <a:rPr lang="fr-CA" sz="1200" dirty="0" smtClean="0"/>
              <a:t> (moins urgent) </a:t>
            </a:r>
          </a:p>
          <a:p>
            <a:r>
              <a:rPr lang="fr-CA" sz="1200" dirty="0" smtClean="0"/>
              <a:t>Rouge : Référence à l’urgence, neurologue ou autre</a:t>
            </a:r>
            <a:endParaRPr lang="fr-CA" sz="1200" dirty="0"/>
          </a:p>
        </p:txBody>
      </p:sp>
    </p:spTree>
    <p:extLst>
      <p:ext uri="{BB962C8B-B14F-4D97-AF65-F5344CB8AC3E}">
        <p14:creationId xmlns:p14="http://schemas.microsoft.com/office/powerpoint/2010/main" val="1755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fr-CA"/>
              <a:t>3 questions importantes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3863576"/>
              </p:ext>
            </p:extLst>
          </p:nvPr>
        </p:nvGraphicFramePr>
        <p:xfrm>
          <a:off x="1214847" y="2664823"/>
          <a:ext cx="9692640" cy="2886891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4846319">
                  <a:extLst>
                    <a:ext uri="{9D8B030D-6E8A-4147-A177-3AD203B41FA5}">
                      <a16:colId xmlns:a16="http://schemas.microsoft.com/office/drawing/2014/main" val="3131475396"/>
                    </a:ext>
                  </a:extLst>
                </a:gridCol>
                <a:gridCol w="2366309">
                  <a:extLst>
                    <a:ext uri="{9D8B030D-6E8A-4147-A177-3AD203B41FA5}">
                      <a16:colId xmlns:a16="http://schemas.microsoft.com/office/drawing/2014/main" val="3986583898"/>
                    </a:ext>
                  </a:extLst>
                </a:gridCol>
                <a:gridCol w="2480012">
                  <a:extLst>
                    <a:ext uri="{9D8B030D-6E8A-4147-A177-3AD203B41FA5}">
                      <a16:colId xmlns:a16="http://schemas.microsoft.com/office/drawing/2014/main" val="977185913"/>
                    </a:ext>
                  </a:extLst>
                </a:gridCol>
              </a:tblGrid>
              <a:tr h="36954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effectLst/>
                        </a:rPr>
                        <a:t>2</a:t>
                      </a:r>
                      <a:r>
                        <a:rPr lang="fr-CA" sz="1600" baseline="30000" dirty="0">
                          <a:effectLst/>
                        </a:rPr>
                        <a:t>ème</a:t>
                      </a:r>
                      <a:r>
                        <a:rPr lang="fr-CA" sz="1600" dirty="0">
                          <a:effectLst/>
                        </a:rPr>
                        <a:t>:</a:t>
                      </a:r>
                      <a:r>
                        <a:rPr lang="fr-CA" sz="1600" baseline="0" dirty="0">
                          <a:effectLst/>
                        </a:rPr>
                        <a:t> </a:t>
                      </a:r>
                      <a:r>
                        <a:rPr lang="fr-CA" sz="1600" dirty="0">
                          <a:effectLst/>
                        </a:rPr>
                        <a:t>Trauma?</a:t>
                      </a:r>
                      <a:endParaRPr lang="fr-CA" sz="1200" dirty="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496" marR="68496" marT="0" marB="0" anchor="ctr"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452835"/>
                  </a:ext>
                </a:extLst>
              </a:tr>
              <a:tr h="2517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effectLst/>
                        </a:rPr>
                        <a:t>Oui</a:t>
                      </a:r>
                      <a:endParaRPr lang="fr-CA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00B050"/>
                          </a:solidFill>
                          <a:effectLst/>
                        </a:rPr>
                        <a:t>VPPB</a:t>
                      </a:r>
                      <a:endParaRPr lang="fr-CA" sz="1200" dirty="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C000"/>
                          </a:solidFill>
                          <a:effectLst/>
                        </a:rPr>
                        <a:t>Fistule </a:t>
                      </a:r>
                      <a:r>
                        <a:rPr lang="fr-CA" sz="1400" dirty="0" err="1">
                          <a:solidFill>
                            <a:srgbClr val="FFC000"/>
                          </a:solidFill>
                          <a:effectLst/>
                        </a:rPr>
                        <a:t>périlymphatique</a:t>
                      </a:r>
                      <a:endParaRPr lang="fr-CA" sz="1200" dirty="0">
                        <a:solidFill>
                          <a:srgbClr val="FFC00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00B050"/>
                          </a:solidFill>
                          <a:effectLst/>
                        </a:rPr>
                        <a:t>Lésion vestibulaire traumatique aigüe</a:t>
                      </a:r>
                      <a:br>
                        <a:rPr lang="fr-CA" sz="1400" dirty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fr-CA" sz="1400" dirty="0">
                          <a:effectLst/>
                        </a:rPr>
                        <a:t>(</a:t>
                      </a:r>
                      <a:r>
                        <a:rPr lang="fr-CA" sz="1400" dirty="0" err="1">
                          <a:effectLst/>
                        </a:rPr>
                        <a:t>e.g</a:t>
                      </a:r>
                      <a:r>
                        <a:rPr lang="fr-CA" sz="1400" dirty="0">
                          <a:effectLst/>
                        </a:rPr>
                        <a:t>. Fx temporale, contusion labyrinthique, </a:t>
                      </a:r>
                      <a:r>
                        <a:rPr lang="fr-CA" sz="1400" dirty="0" err="1">
                          <a:effectLst/>
                        </a:rPr>
                        <a:t>etc</a:t>
                      </a:r>
                      <a:r>
                        <a:rPr lang="fr-CA" sz="1400" dirty="0" smtClean="0">
                          <a:effectLst/>
                        </a:rPr>
                        <a:t>) </a:t>
                      </a:r>
                      <a:r>
                        <a:rPr lang="fr-CA" sz="1400" dirty="0" smtClean="0">
                          <a:solidFill>
                            <a:srgbClr val="FF0000"/>
                          </a:solidFill>
                          <a:effectLst/>
                        </a:rPr>
                        <a:t>(réf à</a:t>
                      </a:r>
                      <a:r>
                        <a:rPr lang="fr-CA" sz="14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l’urgence au besoin selon gravité du trauma!)</a:t>
                      </a:r>
                      <a:endParaRPr lang="fr-CA" sz="12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C000"/>
                          </a:solidFill>
                          <a:effectLst/>
                        </a:rPr>
                        <a:t>Vertige otolithique</a:t>
                      </a:r>
                      <a:endParaRPr lang="fr-CA" sz="1200" dirty="0">
                        <a:solidFill>
                          <a:srgbClr val="FFC00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0000"/>
                          </a:solidFill>
                          <a:effectLst/>
                        </a:rPr>
                        <a:t>IVBT??</a:t>
                      </a:r>
                      <a:endParaRPr lang="fr-CA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Symbol" panose="05050102010706020507" pitchFamily="18" charset="2"/>
                      </a:endParaRPr>
                    </a:p>
                  </a:txBody>
                  <a:tcPr marL="68496" marR="68496" marT="0" marB="0">
                    <a:solidFill>
                      <a:schemeClr val="tx1">
                        <a:lumMod val="95000"/>
                        <a:lumOff val="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effectLst/>
                        </a:rPr>
                        <a:t>Non</a:t>
                      </a:r>
                      <a:endParaRPr lang="fr-CA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00B050"/>
                          </a:solidFill>
                          <a:effectLst/>
                        </a:rPr>
                        <a:t>VPPB</a:t>
                      </a:r>
                      <a:endParaRPr lang="fr-CA" sz="1200" dirty="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00B050"/>
                          </a:solidFill>
                          <a:effectLst/>
                        </a:rPr>
                        <a:t>Labyrinthite</a:t>
                      </a:r>
                      <a:endParaRPr lang="fr-CA" sz="1200" dirty="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00B050"/>
                          </a:solidFill>
                          <a:effectLst/>
                        </a:rPr>
                        <a:t>Névrite vestibulaire</a:t>
                      </a:r>
                      <a:endParaRPr lang="fr-CA" sz="1200" dirty="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chemeClr val="accent2"/>
                          </a:solidFill>
                          <a:effectLst/>
                        </a:rPr>
                        <a:t>Migraine vestibulaire</a:t>
                      </a:r>
                      <a:endParaRPr lang="fr-CA" sz="1200" dirty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C000"/>
                          </a:solidFill>
                          <a:effectLst/>
                        </a:rPr>
                        <a:t>Maladie de </a:t>
                      </a:r>
                      <a:r>
                        <a:rPr lang="fr-CA" sz="1400" dirty="0" err="1">
                          <a:solidFill>
                            <a:srgbClr val="FFC000"/>
                          </a:solidFill>
                          <a:effectLst/>
                        </a:rPr>
                        <a:t>Ménière</a:t>
                      </a:r>
                      <a:endParaRPr lang="fr-CA" sz="1200" dirty="0">
                        <a:solidFill>
                          <a:srgbClr val="FFC000"/>
                        </a:solidFill>
                        <a:effectLst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effectLst/>
                        </a:rPr>
                        <a:t> </a:t>
                      </a:r>
                      <a:endParaRPr lang="fr-CA" sz="1200" dirty="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496" marR="68496" marT="0" marB="0">
                    <a:solidFill>
                      <a:schemeClr val="tx1">
                        <a:lumMod val="95000"/>
                        <a:lumOff val="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effectLst/>
                        </a:rPr>
                        <a:t> </a:t>
                      </a:r>
                      <a:endParaRPr lang="fr-CA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0000"/>
                          </a:solidFill>
                          <a:effectLst/>
                        </a:rPr>
                        <a:t>AVC cérébelleux</a:t>
                      </a:r>
                      <a:endParaRPr lang="fr-CA" sz="12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0000"/>
                          </a:solidFill>
                          <a:effectLst/>
                        </a:rPr>
                        <a:t>Tumeur tronc cérébral</a:t>
                      </a:r>
                      <a:endParaRPr lang="fr-CA" sz="12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chemeClr val="accent2"/>
                          </a:solidFill>
                          <a:effectLst/>
                        </a:rPr>
                        <a:t>SEP</a:t>
                      </a:r>
                      <a:endParaRPr lang="fr-CA" sz="1200" dirty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chemeClr val="accent2"/>
                          </a:solidFill>
                          <a:effectLst/>
                        </a:rPr>
                        <a:t>Neurinome acoustique/ </a:t>
                      </a:r>
                      <a:r>
                        <a:rPr lang="fr-CA" sz="1400" dirty="0" err="1">
                          <a:solidFill>
                            <a:schemeClr val="accent2"/>
                          </a:solidFill>
                          <a:effectLst/>
                        </a:rPr>
                        <a:t>Schwannome</a:t>
                      </a:r>
                      <a:r>
                        <a:rPr lang="fr-CA" sz="1400" dirty="0">
                          <a:solidFill>
                            <a:schemeClr val="accent2"/>
                          </a:solidFill>
                          <a:effectLst/>
                        </a:rPr>
                        <a:t> vestibulaire</a:t>
                      </a:r>
                      <a:endParaRPr lang="fr-CA" sz="12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Symbol" panose="05050102010706020507" pitchFamily="18" charset="2"/>
                      </a:endParaRPr>
                    </a:p>
                  </a:txBody>
                  <a:tcPr marL="68496" marR="68496" marT="0" marB="0">
                    <a:solidFill>
                      <a:schemeClr val="tx1">
                        <a:lumMod val="95000"/>
                        <a:lumOff val="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533631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819149" y="5842337"/>
            <a:ext cx="4600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/>
              <a:t>Légende : </a:t>
            </a:r>
          </a:p>
          <a:p>
            <a:r>
              <a:rPr lang="fr-CA" sz="1200" dirty="0" smtClean="0"/>
              <a:t>Vert : référence en physiothérapie</a:t>
            </a:r>
          </a:p>
          <a:p>
            <a:r>
              <a:rPr lang="fr-CA" sz="1200" dirty="0" smtClean="0"/>
              <a:t>Jaune : Référence en physiothérapie +</a:t>
            </a:r>
            <a:r>
              <a:rPr lang="fr-CA" sz="1200" dirty="0" smtClean="0">
                <a:solidFill>
                  <a:srgbClr val="FFC000"/>
                </a:solidFill>
              </a:rPr>
              <a:t>ORL</a:t>
            </a:r>
            <a:r>
              <a:rPr lang="fr-CA" sz="1200" dirty="0" smtClean="0"/>
              <a:t> </a:t>
            </a:r>
          </a:p>
          <a:p>
            <a:r>
              <a:rPr lang="fr-CA" sz="1200" dirty="0" smtClean="0"/>
              <a:t>Bleu : Référence en physiothérapie + </a:t>
            </a:r>
            <a:r>
              <a:rPr lang="fr-CA" sz="1200" dirty="0" smtClean="0">
                <a:solidFill>
                  <a:srgbClr val="0070C0"/>
                </a:solidFill>
              </a:rPr>
              <a:t>neuro</a:t>
            </a:r>
            <a:r>
              <a:rPr lang="fr-CA" sz="1200" dirty="0" smtClean="0"/>
              <a:t> (moins urgent) </a:t>
            </a:r>
          </a:p>
          <a:p>
            <a:r>
              <a:rPr lang="fr-CA" sz="1200" dirty="0" smtClean="0"/>
              <a:t>Rouge : Référence à l’urgence, neurologue ou autre</a:t>
            </a:r>
            <a:endParaRPr lang="fr-CA" sz="1200" dirty="0"/>
          </a:p>
        </p:txBody>
      </p:sp>
    </p:spTree>
    <p:extLst>
      <p:ext uri="{BB962C8B-B14F-4D97-AF65-F5344CB8AC3E}">
        <p14:creationId xmlns:p14="http://schemas.microsoft.com/office/powerpoint/2010/main" val="138697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fr-CA"/>
              <a:t>3 questions importantes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700471"/>
              </p:ext>
            </p:extLst>
          </p:nvPr>
        </p:nvGraphicFramePr>
        <p:xfrm>
          <a:off x="1384665" y="2704011"/>
          <a:ext cx="9535883" cy="3383280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4767941">
                  <a:extLst>
                    <a:ext uri="{9D8B030D-6E8A-4147-A177-3AD203B41FA5}">
                      <a16:colId xmlns:a16="http://schemas.microsoft.com/office/drawing/2014/main" val="1010095475"/>
                    </a:ext>
                  </a:extLst>
                </a:gridCol>
                <a:gridCol w="2105874">
                  <a:extLst>
                    <a:ext uri="{9D8B030D-6E8A-4147-A177-3AD203B41FA5}">
                      <a16:colId xmlns:a16="http://schemas.microsoft.com/office/drawing/2014/main" val="2485688779"/>
                    </a:ext>
                  </a:extLst>
                </a:gridCol>
                <a:gridCol w="2662068">
                  <a:extLst>
                    <a:ext uri="{9D8B030D-6E8A-4147-A177-3AD203B41FA5}">
                      <a16:colId xmlns:a16="http://schemas.microsoft.com/office/drawing/2014/main" val="1717144556"/>
                    </a:ext>
                  </a:extLst>
                </a:gridCol>
              </a:tblGrid>
              <a:tr h="59707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effectLst/>
                        </a:rPr>
                        <a:t>3</a:t>
                      </a:r>
                      <a:r>
                        <a:rPr lang="fr-CA" sz="1600" baseline="30000">
                          <a:effectLst/>
                        </a:rPr>
                        <a:t>ème</a:t>
                      </a:r>
                      <a:r>
                        <a:rPr lang="fr-CA" sz="1600">
                          <a:effectLst/>
                        </a:rPr>
                        <a:t>: Atteinte auditive?</a:t>
                      </a:r>
                      <a:endParaRPr lang="fr-CA" sz="1200">
                        <a:effectLst/>
                        <a:latin typeface="Calibri" panose="020F0502020204030204" pitchFamily="34" charset="0"/>
                        <a:ea typeface="Droid Sans Fallback"/>
                      </a:endParaRPr>
                    </a:p>
                  </a:txBody>
                  <a:tcPr marL="68496" marR="68496" marT="0" marB="0" anchor="ctr"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732254"/>
                  </a:ext>
                </a:extLst>
              </a:tr>
              <a:tr h="278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effectLst/>
                        </a:rPr>
                        <a:t>Oui – Habituellement périphérique</a:t>
                      </a:r>
                      <a:endParaRPr lang="fr-CA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00B050"/>
                          </a:solidFill>
                          <a:effectLst/>
                        </a:rPr>
                        <a:t>Labyrinthite</a:t>
                      </a:r>
                      <a:endParaRPr lang="fr-CA" sz="1200" dirty="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C000"/>
                          </a:solidFill>
                          <a:effectLst/>
                        </a:rPr>
                        <a:t>Maladie de </a:t>
                      </a:r>
                      <a:r>
                        <a:rPr lang="fr-CA" sz="1400" dirty="0" err="1">
                          <a:solidFill>
                            <a:srgbClr val="FFC000"/>
                          </a:solidFill>
                          <a:effectLst/>
                        </a:rPr>
                        <a:t>Ménière</a:t>
                      </a:r>
                      <a:endParaRPr lang="fr-CA" sz="1200" dirty="0">
                        <a:solidFill>
                          <a:srgbClr val="FFC00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chemeClr val="accent2"/>
                          </a:solidFill>
                          <a:effectLst/>
                        </a:rPr>
                        <a:t>Neurinome acoustique/ </a:t>
                      </a:r>
                      <a:r>
                        <a:rPr lang="fr-CA" sz="1400" dirty="0" err="1">
                          <a:solidFill>
                            <a:schemeClr val="accent2"/>
                          </a:solidFill>
                          <a:effectLst/>
                        </a:rPr>
                        <a:t>Schwannome</a:t>
                      </a:r>
                      <a:r>
                        <a:rPr lang="fr-CA" sz="1400" dirty="0">
                          <a:solidFill>
                            <a:schemeClr val="accent2"/>
                          </a:solidFill>
                          <a:effectLst/>
                        </a:rPr>
                        <a:t> vestibulaire</a:t>
                      </a:r>
                      <a:endParaRPr lang="fr-CA" sz="1200" dirty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00B050"/>
                          </a:solidFill>
                          <a:effectLst/>
                        </a:rPr>
                        <a:t>Lésion vestibulaire traumatique aigüe</a:t>
                      </a:r>
                      <a:endParaRPr lang="fr-CA" sz="1200" dirty="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chemeClr val="accent5"/>
                          </a:solidFill>
                          <a:effectLst/>
                        </a:rPr>
                        <a:t>Fistule </a:t>
                      </a:r>
                      <a:r>
                        <a:rPr lang="fr-CA" sz="1400" dirty="0" err="1">
                          <a:solidFill>
                            <a:schemeClr val="accent5"/>
                          </a:solidFill>
                          <a:effectLst/>
                        </a:rPr>
                        <a:t>périlymphatique</a:t>
                      </a:r>
                      <a:endParaRPr lang="fr-CA" sz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Symbol" panose="05050102010706020507" pitchFamily="18" charset="2"/>
                      </a:endParaRPr>
                    </a:p>
                  </a:txBody>
                  <a:tcPr marL="68496" marR="68496" marT="0" marB="0"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effectLst/>
                        </a:rPr>
                        <a:t>Non</a:t>
                      </a:r>
                      <a:endParaRPr lang="fr-CA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00B050"/>
                          </a:solidFill>
                          <a:effectLst/>
                        </a:rPr>
                        <a:t>VPPB</a:t>
                      </a:r>
                      <a:endParaRPr lang="fr-CA" sz="1200" dirty="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00B050"/>
                          </a:solidFill>
                          <a:effectLst/>
                        </a:rPr>
                        <a:t>Névrite vestibulaire</a:t>
                      </a:r>
                      <a:endParaRPr lang="fr-CA" sz="1200" dirty="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C000"/>
                          </a:solidFill>
                          <a:effectLst/>
                        </a:rPr>
                        <a:t>Vertige otolithique</a:t>
                      </a:r>
                      <a:endParaRPr lang="fr-CA" sz="1200" dirty="0">
                        <a:solidFill>
                          <a:srgbClr val="FFC00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0000"/>
                          </a:solidFill>
                          <a:effectLst/>
                        </a:rPr>
                        <a:t>AVC cérébelleux</a:t>
                      </a:r>
                      <a:endParaRPr lang="fr-CA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Droid Sans Fallback"/>
                        <a:cs typeface="Symbol" panose="05050102010706020507" pitchFamily="18" charset="2"/>
                      </a:endParaRPr>
                    </a:p>
                  </a:txBody>
                  <a:tcPr marL="68496" marR="68496" marT="0" marB="0"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dirty="0">
                          <a:effectLst/>
                        </a:rPr>
                        <a:t> </a:t>
                      </a:r>
                      <a:endParaRPr lang="fr-CA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rgbClr val="FF0000"/>
                          </a:solidFill>
                          <a:effectLst/>
                        </a:rPr>
                        <a:t>Tumeur tronc cérébral</a:t>
                      </a:r>
                      <a:endParaRPr lang="fr-CA" sz="12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chemeClr val="accent2"/>
                          </a:solidFill>
                          <a:effectLst/>
                        </a:rPr>
                        <a:t>SEP</a:t>
                      </a:r>
                      <a:endParaRPr lang="fr-CA" sz="1200" dirty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solidFill>
                            <a:schemeClr val="accent2"/>
                          </a:solidFill>
                          <a:effectLst/>
                        </a:rPr>
                        <a:t>Migraine vestibulaire</a:t>
                      </a:r>
                      <a:endParaRPr lang="fr-CA" sz="1200" dirty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CA" sz="1400" dirty="0">
                          <a:effectLst/>
                        </a:rPr>
                        <a:t>Etc.</a:t>
                      </a:r>
                      <a:endParaRPr lang="fr-CA" sz="1200" dirty="0">
                        <a:effectLst/>
                        <a:latin typeface="Calibri" panose="020F0502020204030204" pitchFamily="34" charset="0"/>
                        <a:ea typeface="Droid Sans Fallback"/>
                        <a:cs typeface="Symbol" panose="05050102010706020507" pitchFamily="18" charset="2"/>
                      </a:endParaRPr>
                    </a:p>
                  </a:txBody>
                  <a:tcPr marL="68496" marR="68496" marT="0" marB="0">
                    <a:solidFill>
                      <a:schemeClr val="tx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381105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819149" y="5842337"/>
            <a:ext cx="4600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smtClean="0"/>
              <a:t>Légende : </a:t>
            </a:r>
          </a:p>
          <a:p>
            <a:r>
              <a:rPr lang="fr-CA" sz="1200" dirty="0" smtClean="0"/>
              <a:t>Vert : référence en physiothérapie</a:t>
            </a:r>
          </a:p>
          <a:p>
            <a:r>
              <a:rPr lang="fr-CA" sz="1200" dirty="0" smtClean="0"/>
              <a:t>Jaune : Référence en physiothérapie +</a:t>
            </a:r>
            <a:r>
              <a:rPr lang="fr-CA" sz="1200" dirty="0" smtClean="0">
                <a:solidFill>
                  <a:srgbClr val="FFC000"/>
                </a:solidFill>
              </a:rPr>
              <a:t>ORL</a:t>
            </a:r>
            <a:r>
              <a:rPr lang="fr-CA" sz="1200" dirty="0" smtClean="0"/>
              <a:t> </a:t>
            </a:r>
          </a:p>
          <a:p>
            <a:r>
              <a:rPr lang="fr-CA" sz="1200" dirty="0" smtClean="0"/>
              <a:t>Bleu : Référence en physiothérapie + </a:t>
            </a:r>
            <a:r>
              <a:rPr lang="fr-CA" sz="1200" dirty="0" smtClean="0">
                <a:solidFill>
                  <a:srgbClr val="0070C0"/>
                </a:solidFill>
              </a:rPr>
              <a:t>neuro</a:t>
            </a:r>
            <a:r>
              <a:rPr lang="fr-CA" sz="1200" dirty="0" smtClean="0"/>
              <a:t> (moins urgent) </a:t>
            </a:r>
          </a:p>
          <a:p>
            <a:r>
              <a:rPr lang="fr-CA" sz="1200" dirty="0" smtClean="0"/>
              <a:t>Rouge : Référence à l’urgence, neurologue ou autre</a:t>
            </a:r>
            <a:endParaRPr lang="fr-CA" sz="1200" dirty="0"/>
          </a:p>
        </p:txBody>
      </p:sp>
    </p:spTree>
    <p:extLst>
      <p:ext uri="{BB962C8B-B14F-4D97-AF65-F5344CB8AC3E}">
        <p14:creationId xmlns:p14="http://schemas.microsoft.com/office/powerpoint/2010/main" val="2046852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31136" y="652397"/>
            <a:ext cx="7729728" cy="1188720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fr-CA"/>
              <a:t>Questions bonus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1837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r-CA" dirty="0"/>
              <a:t>Présence de maux de tête (qualité, intensité, localisation, </a:t>
            </a:r>
            <a:r>
              <a:rPr lang="fr-CA" dirty="0" err="1"/>
              <a:t>etc</a:t>
            </a:r>
            <a:r>
              <a:rPr lang="fr-CA" dirty="0"/>
              <a:t>)</a:t>
            </a:r>
          </a:p>
          <a:p>
            <a:r>
              <a:rPr lang="fr-CA" dirty="0"/>
              <a:t>Présence de douleur cervicale / dorsale (qualité, intensité, localisation, </a:t>
            </a:r>
            <a:r>
              <a:rPr lang="fr-CA" dirty="0" err="1"/>
              <a:t>etc</a:t>
            </a:r>
            <a:r>
              <a:rPr lang="fr-CA" dirty="0"/>
              <a:t>)</a:t>
            </a:r>
          </a:p>
          <a:p>
            <a:r>
              <a:rPr lang="fr-CA" dirty="0"/>
              <a:t>ATCD, </a:t>
            </a:r>
            <a:r>
              <a:rPr lang="fr-CA" dirty="0" err="1"/>
              <a:t>Dx</a:t>
            </a:r>
            <a:r>
              <a:rPr lang="fr-CA" dirty="0"/>
              <a:t> préexistant </a:t>
            </a:r>
          </a:p>
          <a:p>
            <a:r>
              <a:rPr lang="fr-CA" dirty="0"/>
              <a:t>Questions en lien avec TCCL:</a:t>
            </a:r>
          </a:p>
          <a:p>
            <a:pPr lvl="1"/>
            <a:r>
              <a:rPr lang="fr-CA" dirty="0"/>
              <a:t>Photophobie/phonophobie</a:t>
            </a:r>
          </a:p>
          <a:p>
            <a:pPr lvl="1"/>
            <a:r>
              <a:rPr lang="fr-CA" dirty="0"/>
              <a:t>Maux de tête, nausée, étourdissements</a:t>
            </a:r>
          </a:p>
          <a:p>
            <a:pPr lvl="1"/>
            <a:r>
              <a:rPr lang="fr-CA" dirty="0"/>
              <a:t>Qualité du sommeil</a:t>
            </a:r>
          </a:p>
          <a:p>
            <a:pPr lvl="1"/>
            <a:r>
              <a:rPr lang="fr-CA" dirty="0"/>
              <a:t>Trouble de concentration</a:t>
            </a:r>
          </a:p>
          <a:p>
            <a:pPr lvl="1"/>
            <a:r>
              <a:rPr lang="fr-CA" dirty="0"/>
              <a:t>Sensation d’irritabilité / d’être au ralenti</a:t>
            </a:r>
          </a:p>
          <a:p>
            <a:pPr lvl="1"/>
            <a:r>
              <a:rPr lang="fr-CA" dirty="0" err="1"/>
              <a:t>Etc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2238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F401CB-F9D7-45A1-BE6A-E4433A40490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fr-CA" dirty="0"/>
              <a:t>Références (vestibulaire)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47C7F7-B695-43E3-865A-F359422F9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88143"/>
            <a:ext cx="7729728" cy="4101326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fr-CA" dirty="0"/>
              <a:t>Article arbre décisionnel : </a:t>
            </a:r>
            <a:r>
              <a:rPr lang="fr-CA" u="sng" dirty="0">
                <a:hlinkClick r:id="rId2" tooltip="https://www.ncbi.nlm.nih.gov/pmc/articles/pmc4522574/"/>
              </a:rPr>
              <a:t>https://www.ncbi.nlm.nih.gov/pmc/articles/PMC4522574/</a:t>
            </a:r>
            <a:r>
              <a:rPr lang="fr-CA" dirty="0"/>
              <a:t> </a:t>
            </a:r>
          </a:p>
          <a:p>
            <a:r>
              <a:rPr lang="fr-CA" dirty="0"/>
              <a:t>Article validation </a:t>
            </a:r>
            <a:r>
              <a:rPr lang="fr-CA" dirty="0" err="1"/>
              <a:t>Hints</a:t>
            </a:r>
            <a:r>
              <a:rPr lang="fr-CA" dirty="0"/>
              <a:t> exam : </a:t>
            </a:r>
            <a:r>
              <a:rPr lang="fr-CA" u="sng" dirty="0">
                <a:hlinkClick r:id="rId3" tooltip="https://www.cambridge.org/core/journals/canadian-journal-of-emergency-medicine/article/lo49-can-the-hints-exam-rule-out-stroke-in-those-with-vertigo-a-systematic-review-and-metaanalysis/09681e6b66465b57f26cfe83af5ad9f3"/>
              </a:rPr>
              <a:t>https://www.cambridge.org/core/journals/canadian-journal-of-emergency-medicine/article/lo49-can-the-hints-exam-rule-out-stroke-in-those-with-vertigo-a-systematic-review-and-metaanalysis/09681E6B66465B57F26CFE83AF5AD9F3</a:t>
            </a:r>
            <a:endParaRPr lang="fr-CA" dirty="0"/>
          </a:p>
          <a:p>
            <a:r>
              <a:rPr lang="fr-CA" dirty="0"/>
              <a:t>Vidéo </a:t>
            </a:r>
            <a:r>
              <a:rPr lang="fr-CA" dirty="0" err="1"/>
              <a:t>Hints</a:t>
            </a:r>
            <a:r>
              <a:rPr lang="fr-CA" dirty="0"/>
              <a:t> exam : </a:t>
            </a:r>
            <a:r>
              <a:rPr lang="fr-CA" u="sng" dirty="0">
                <a:hlinkClick r:id="rId4" tooltip="https://www.youtube.com/watch?fbclid=iwar349efznsy_3bi9plrqu53_thdqypss-whhno-vnleimuv24pl9d2e1m_i&amp;v=84wayroli4u&amp;feature=youtu.be"/>
              </a:rPr>
              <a:t>https://www.youtube.com/watch?fbclid=IwAR349eFZnsy_3bi9plrQU53_THdQyPsS-WHhnO-vnLeiMuv24pL9d2e1m_I&amp;v=84waYROlI4U&amp;feature=youtu.be</a:t>
            </a:r>
            <a:r>
              <a:rPr lang="fr-CA" dirty="0"/>
              <a:t> </a:t>
            </a:r>
          </a:p>
          <a:p>
            <a:r>
              <a:rPr lang="fr-CA" dirty="0"/>
              <a:t>ABCD2 (</a:t>
            </a:r>
            <a:r>
              <a:rPr lang="fr-CA" dirty="0" err="1"/>
              <a:t>transient</a:t>
            </a:r>
            <a:r>
              <a:rPr lang="fr-CA" dirty="0"/>
              <a:t> </a:t>
            </a:r>
            <a:r>
              <a:rPr lang="fr-CA" dirty="0" err="1"/>
              <a:t>ischemic</a:t>
            </a:r>
            <a:r>
              <a:rPr lang="fr-CA" dirty="0"/>
              <a:t> </a:t>
            </a:r>
            <a:r>
              <a:rPr lang="fr-CA" dirty="0" err="1"/>
              <a:t>attack</a:t>
            </a:r>
            <a:r>
              <a:rPr lang="fr-CA" dirty="0"/>
              <a:t>) : </a:t>
            </a:r>
            <a:r>
              <a:rPr lang="fr-CA" u="sng" dirty="0">
                <a:hlinkClick r:id="rId5" tooltip="https://www.mdcalc.com/abcd2-score-tia"/>
              </a:rPr>
              <a:t>https://</a:t>
            </a:r>
            <a:r>
              <a:rPr lang="fr-CA" u="sng" dirty="0" smtClean="0">
                <a:hlinkClick r:id="rId5" tooltip="https://www.mdcalc.com/abcd2-score-tia"/>
              </a:rPr>
              <a:t>www.mdcalc.com/abcd2-score-tia</a:t>
            </a:r>
            <a:endParaRPr lang="fr-CA" dirty="0" smtClean="0"/>
          </a:p>
          <a:p>
            <a:r>
              <a:rPr lang="fr-CA" dirty="0" err="1" smtClean="0"/>
              <a:t>Baloh</a:t>
            </a:r>
            <a:r>
              <a:rPr lang="fr-CA" dirty="0"/>
              <a:t>, R.W., </a:t>
            </a:r>
            <a:r>
              <a:rPr lang="fr-CA" dirty="0" err="1"/>
              <a:t>Honrubia</a:t>
            </a:r>
            <a:r>
              <a:rPr lang="fr-CA" dirty="0"/>
              <a:t>, V.: </a:t>
            </a:r>
            <a:r>
              <a:rPr lang="fr-CA" u="sng" dirty="0" err="1"/>
              <a:t>Clinical</a:t>
            </a:r>
            <a:r>
              <a:rPr lang="fr-CA" u="sng" dirty="0"/>
              <a:t> </a:t>
            </a:r>
            <a:r>
              <a:rPr lang="fr-CA" u="sng" dirty="0" err="1"/>
              <a:t>Neurophysiology</a:t>
            </a:r>
            <a:r>
              <a:rPr lang="fr-CA" u="sng" dirty="0"/>
              <a:t> of the </a:t>
            </a:r>
            <a:r>
              <a:rPr lang="fr-CA" u="sng" dirty="0" err="1"/>
              <a:t>vestibular</a:t>
            </a:r>
            <a:r>
              <a:rPr lang="fr-CA" u="sng" dirty="0"/>
              <a:t> system</a:t>
            </a:r>
            <a:r>
              <a:rPr lang="fr-CA" dirty="0"/>
              <a:t>. F.A. Davis </a:t>
            </a:r>
            <a:r>
              <a:rPr lang="fr-CA" dirty="0" err="1"/>
              <a:t>Company</a:t>
            </a:r>
            <a:r>
              <a:rPr lang="fr-CA" dirty="0"/>
              <a:t>, Philadelphia. 3e édition. 2001</a:t>
            </a:r>
          </a:p>
          <a:p>
            <a:r>
              <a:rPr lang="fr-CA" dirty="0"/>
              <a:t>Brandt, T.: </a:t>
            </a:r>
            <a:r>
              <a:rPr lang="fr-CA" u="sng" dirty="0"/>
              <a:t>Vertigo </a:t>
            </a:r>
            <a:r>
              <a:rPr lang="fr-CA" u="sng" dirty="0" err="1"/>
              <a:t>its</a:t>
            </a:r>
            <a:r>
              <a:rPr lang="fr-CA" u="sng" dirty="0"/>
              <a:t> </a:t>
            </a:r>
            <a:r>
              <a:rPr lang="fr-CA" u="sng" dirty="0" err="1"/>
              <a:t>multisensory</a:t>
            </a:r>
            <a:r>
              <a:rPr lang="fr-CA" u="sng" dirty="0"/>
              <a:t> syndromes</a:t>
            </a:r>
            <a:r>
              <a:rPr lang="fr-CA" dirty="0"/>
              <a:t>. Springer-</a:t>
            </a:r>
            <a:r>
              <a:rPr lang="fr-CA" dirty="0" err="1"/>
              <a:t>verlag</a:t>
            </a:r>
            <a:r>
              <a:rPr lang="fr-CA" dirty="0"/>
              <a:t>, London. 1991. 329p. 2ième </a:t>
            </a:r>
            <a:r>
              <a:rPr lang="fr-CA" dirty="0" err="1"/>
              <a:t>ed</a:t>
            </a:r>
            <a:r>
              <a:rPr lang="fr-CA" dirty="0"/>
              <a:t>. 1999. 503p.</a:t>
            </a:r>
          </a:p>
          <a:p>
            <a:r>
              <a:rPr lang="fr-CA" dirty="0"/>
              <a:t>Bronstein Am et </a:t>
            </a:r>
            <a:r>
              <a:rPr lang="fr-CA" dirty="0" err="1"/>
              <a:t>Lempert</a:t>
            </a:r>
            <a:r>
              <a:rPr lang="fr-CA" dirty="0"/>
              <a:t> T: </a:t>
            </a:r>
            <a:r>
              <a:rPr lang="fr-CA" u="sng" dirty="0" err="1"/>
              <a:t>Dizziness</a:t>
            </a:r>
            <a:r>
              <a:rPr lang="fr-CA" u="sng" dirty="0"/>
              <a:t>: a </a:t>
            </a:r>
            <a:r>
              <a:rPr lang="fr-CA" u="sng" dirty="0" err="1"/>
              <a:t>pratical</a:t>
            </a:r>
            <a:r>
              <a:rPr lang="fr-CA" u="sng" dirty="0"/>
              <a:t> </a:t>
            </a:r>
            <a:r>
              <a:rPr lang="fr-CA" u="sng" dirty="0" err="1"/>
              <a:t>approach</a:t>
            </a:r>
            <a:r>
              <a:rPr lang="fr-CA" u="sng" dirty="0"/>
              <a:t> to </a:t>
            </a:r>
            <a:r>
              <a:rPr lang="fr-CA" u="sng" dirty="0" err="1"/>
              <a:t>diagnosis</a:t>
            </a:r>
            <a:r>
              <a:rPr lang="fr-CA" u="sng" dirty="0"/>
              <a:t> and management</a:t>
            </a:r>
            <a:r>
              <a:rPr lang="fr-CA" dirty="0"/>
              <a:t>. Cambridge </a:t>
            </a:r>
            <a:r>
              <a:rPr lang="fr-CA" dirty="0" err="1"/>
              <a:t>Clinical</a:t>
            </a:r>
            <a:r>
              <a:rPr lang="fr-CA" dirty="0"/>
              <a:t> Guides, Cambridge </a:t>
            </a:r>
            <a:r>
              <a:rPr lang="fr-CA" dirty="0" err="1"/>
              <a:t>university</a:t>
            </a:r>
            <a:r>
              <a:rPr lang="fr-CA" dirty="0"/>
              <a:t> </a:t>
            </a:r>
            <a:r>
              <a:rPr lang="fr-CA" dirty="0" err="1"/>
              <a:t>press</a:t>
            </a:r>
            <a:r>
              <a:rPr lang="fr-CA" dirty="0"/>
              <a:t>, 2007. 221p.</a:t>
            </a:r>
          </a:p>
          <a:p>
            <a:r>
              <a:rPr lang="fr-CA" dirty="0" err="1"/>
              <a:t>Eggers</a:t>
            </a:r>
            <a:r>
              <a:rPr lang="fr-CA" dirty="0"/>
              <a:t>, S., </a:t>
            </a:r>
            <a:r>
              <a:rPr lang="fr-CA" dirty="0" err="1"/>
              <a:t>Zee</a:t>
            </a:r>
            <a:r>
              <a:rPr lang="fr-CA" dirty="0"/>
              <a:t>, DS.: </a:t>
            </a:r>
            <a:r>
              <a:rPr lang="fr-CA" u="sng" dirty="0"/>
              <a:t>Vertigo and </a:t>
            </a:r>
            <a:r>
              <a:rPr lang="fr-CA" u="sng" dirty="0" err="1"/>
              <a:t>imbalance</a:t>
            </a:r>
            <a:r>
              <a:rPr lang="fr-CA" u="sng" dirty="0"/>
              <a:t>: </a:t>
            </a:r>
            <a:r>
              <a:rPr lang="fr-CA" u="sng" dirty="0" err="1"/>
              <a:t>Clinical</a:t>
            </a:r>
            <a:r>
              <a:rPr lang="fr-CA" u="sng" dirty="0"/>
              <a:t> </a:t>
            </a:r>
            <a:r>
              <a:rPr lang="fr-CA" u="sng" dirty="0" err="1"/>
              <a:t>neurophysiology</a:t>
            </a:r>
            <a:r>
              <a:rPr lang="fr-CA" u="sng" dirty="0"/>
              <a:t> of the </a:t>
            </a:r>
            <a:r>
              <a:rPr lang="fr-CA" u="sng" dirty="0" err="1"/>
              <a:t>vestibular</a:t>
            </a:r>
            <a:r>
              <a:rPr lang="fr-CA" u="sng" dirty="0"/>
              <a:t> system</a:t>
            </a:r>
            <a:r>
              <a:rPr lang="fr-CA" dirty="0"/>
              <a:t>. Dans </a:t>
            </a:r>
            <a:r>
              <a:rPr lang="fr-CA" dirty="0" err="1"/>
              <a:t>Handbook</a:t>
            </a:r>
            <a:r>
              <a:rPr lang="fr-CA" dirty="0"/>
              <a:t> of </a:t>
            </a:r>
            <a:r>
              <a:rPr lang="fr-CA" dirty="0" err="1"/>
              <a:t>clinical</a:t>
            </a:r>
            <a:r>
              <a:rPr lang="fr-CA" dirty="0"/>
              <a:t> </a:t>
            </a:r>
            <a:r>
              <a:rPr lang="fr-CA" dirty="0" err="1"/>
              <a:t>neurogphysiology</a:t>
            </a:r>
            <a:r>
              <a:rPr lang="fr-CA" dirty="0"/>
              <a:t>. Vol. 9. 1ère édition. Elsevier. Amsterdam. 575p. 2010.</a:t>
            </a:r>
          </a:p>
          <a:p>
            <a:r>
              <a:rPr lang="fr-CA" dirty="0"/>
              <a:t>Hassid, N., </a:t>
            </a:r>
            <a:r>
              <a:rPr lang="fr-CA" dirty="0" err="1"/>
              <a:t>Hennaux</a:t>
            </a:r>
            <a:r>
              <a:rPr lang="fr-CA" dirty="0"/>
              <a:t>, C., Van </a:t>
            </a:r>
            <a:r>
              <a:rPr lang="fr-CA" dirty="0" err="1"/>
              <a:t>Nechel</a:t>
            </a:r>
            <a:r>
              <a:rPr lang="fr-CA" dirty="0"/>
              <a:t>, C.: </a:t>
            </a:r>
            <a:r>
              <a:rPr lang="fr-CA" u="sng" dirty="0"/>
              <a:t>La rééducation vestibulaire</a:t>
            </a:r>
            <a:r>
              <a:rPr lang="fr-CA" dirty="0"/>
              <a:t>. Éditions Frison-Roche. Paris. 196p. 2004</a:t>
            </a:r>
          </a:p>
          <a:p>
            <a:r>
              <a:rPr lang="fr-CA" dirty="0"/>
              <a:t>Herdman, SJ., </a:t>
            </a:r>
            <a:r>
              <a:rPr lang="fr-CA" dirty="0" err="1"/>
              <a:t>Clendaniel</a:t>
            </a:r>
            <a:r>
              <a:rPr lang="fr-CA" dirty="0"/>
              <a:t>, RA.: </a:t>
            </a:r>
            <a:r>
              <a:rPr lang="fr-CA" u="sng" dirty="0" err="1"/>
              <a:t>Vestibular</a:t>
            </a:r>
            <a:r>
              <a:rPr lang="fr-CA" u="sng" dirty="0"/>
              <a:t> </a:t>
            </a:r>
            <a:r>
              <a:rPr lang="fr-CA" u="sng" dirty="0" err="1"/>
              <a:t>rehabilitation</a:t>
            </a:r>
            <a:r>
              <a:rPr lang="fr-CA" u="sng" dirty="0"/>
              <a:t>.</a:t>
            </a:r>
            <a:r>
              <a:rPr lang="fr-CA" dirty="0"/>
              <a:t> </a:t>
            </a:r>
            <a:r>
              <a:rPr lang="fr-CA" dirty="0" err="1"/>
              <a:t>Comtemporay</a:t>
            </a:r>
            <a:r>
              <a:rPr lang="fr-CA" dirty="0"/>
              <a:t> perspectives in </a:t>
            </a:r>
            <a:r>
              <a:rPr lang="fr-CA" dirty="0" err="1"/>
              <a:t>rehabilitation</a:t>
            </a:r>
            <a:r>
              <a:rPr lang="fr-CA" dirty="0"/>
              <a:t>, F.D. Davies, Philadelphia, 4ed 2014.</a:t>
            </a:r>
          </a:p>
          <a:p>
            <a:r>
              <a:rPr lang="fr-CA" dirty="0"/>
              <a:t>C.M. </a:t>
            </a:r>
            <a:r>
              <a:rPr lang="fr-CA" dirty="0" err="1"/>
              <a:t>Plishka</a:t>
            </a:r>
            <a:r>
              <a:rPr lang="fr-CA" dirty="0"/>
              <a:t>: </a:t>
            </a:r>
            <a:r>
              <a:rPr lang="fr-CA" u="sng" dirty="0"/>
              <a:t>A </a:t>
            </a:r>
            <a:r>
              <a:rPr lang="fr-CA" u="sng" dirty="0" err="1"/>
              <a:t>clinician's</a:t>
            </a:r>
            <a:r>
              <a:rPr lang="fr-CA" u="sng" dirty="0"/>
              <a:t> guide to balance and </a:t>
            </a:r>
            <a:r>
              <a:rPr lang="fr-CA" u="sng" dirty="0" err="1"/>
              <a:t>dizziness</a:t>
            </a:r>
            <a:r>
              <a:rPr lang="fr-CA" u="sng" dirty="0"/>
              <a:t>: </a:t>
            </a:r>
            <a:r>
              <a:rPr lang="fr-CA" u="sng" dirty="0" err="1"/>
              <a:t>evaluation</a:t>
            </a:r>
            <a:r>
              <a:rPr lang="fr-CA" u="sng" dirty="0"/>
              <a:t> and </a:t>
            </a:r>
            <a:r>
              <a:rPr lang="fr-CA" u="sng" dirty="0" err="1"/>
              <a:t>treatment</a:t>
            </a:r>
            <a:r>
              <a:rPr lang="fr-CA" dirty="0"/>
              <a:t>. Slack </a:t>
            </a:r>
            <a:r>
              <a:rPr lang="fr-CA" dirty="0" err="1"/>
              <a:t>Incorported</a:t>
            </a:r>
            <a:r>
              <a:rPr lang="fr-CA" dirty="0"/>
              <a:t>. 2015. 372p.</a:t>
            </a:r>
          </a:p>
          <a:p>
            <a:r>
              <a:rPr lang="fr-CA" dirty="0"/>
              <a:t>Sauvage, Jean-Pierre. </a:t>
            </a:r>
            <a:r>
              <a:rPr lang="fr-CA" u="sng" dirty="0"/>
              <a:t>Manuel de diagnostic et de réhabilitation</a:t>
            </a:r>
            <a:r>
              <a:rPr lang="fr-CA" dirty="0"/>
              <a:t>. Elsevier Masson, Collection ORL. 183p. 2010. 2ed 2014.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18304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fr-CA" dirty="0"/>
              <a:t>Références (autres)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31136" y="2489982"/>
            <a:ext cx="7729728" cy="4065563"/>
          </a:xfrm>
        </p:spPr>
        <p:txBody>
          <a:bodyPr>
            <a:normAutofit fontScale="70000" lnSpcReduction="20000"/>
          </a:bodyPr>
          <a:lstStyle/>
          <a:p>
            <a:r>
              <a:rPr lang="fr-CA" dirty="0">
                <a:hlinkClick r:id="rId2"/>
              </a:rPr>
              <a:t>https://www.inesss.qc.ca/fileadmin/doc/INESSS/Rapports/Traumatologie/INESSS_Depliant_TCCL_INESSS.pdf</a:t>
            </a:r>
            <a:endParaRPr lang="fr-CA" dirty="0"/>
          </a:p>
          <a:p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Michiels S, Van de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Heyning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P,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Truijen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S,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Hallemans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A, De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Hertogh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W.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Prognostic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indicators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for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decrease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in tinnitus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severity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after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cervical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physical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therapy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in patients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with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cervicogenic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somatic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tinnitus.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Musculoskelet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Sci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Pract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. 2017 Jun;29:33-37.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doi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: 10.1016/j.msksp.2017.02.008. Epub 2017 Mar 6. PMID: 28286241.</a:t>
            </a:r>
          </a:p>
          <a:p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Michiels S, van der Wal AC,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Nieste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E, Van de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Heyning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P,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Braem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M,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Visscher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C,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Topsakal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V, Gilles A, Jacquemin L,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Hesters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M, De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Hertogh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W. Conservative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therapy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for the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treatment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of patients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with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somatic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tinnitus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attributed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to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temporomandibular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dysfunction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: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study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protocol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of a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randomised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controlled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trial. Trials. 2018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Oct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12;19(1):554.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doi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: 10.1186/s13063-018-2903-1. PMID: 30314506; PMCID: PMC6186065.</a:t>
            </a:r>
          </a:p>
          <a:p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Hara K, Shinozaki T, Okada-Ogawa A,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Matsukawa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Y,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Dezawa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K,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Nakaya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Y, Chen JY,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Noma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N, Oka S,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Iwata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K,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Imamura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Y.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Headache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attributed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to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temporomandibular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disorders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and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masticatory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myofascial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pain. J Oral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Sci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. 2016;58(2):195-204.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doi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: 10.2334/josnusd.15-0491. PMID: 27349540.</a:t>
            </a:r>
          </a:p>
          <a:p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Michiels S,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Naessens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S, Van de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Heyning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P,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Braem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M,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Visscher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CM, Gilles A, De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Hertogh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W. The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Effect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of Physical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Therapy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Treatment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in Patients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with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Subjective Tinnitus: A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Systematic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Review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. Front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Neurosci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. 2016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Nov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29;10:545.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doi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: 10.3389/fnins.2016.00545. PMID: 27965530; PMCID: PMC5126072.</a:t>
            </a:r>
          </a:p>
          <a:p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Michiels S, Van de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Heyning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P,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Truijen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S,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Hallemans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A, De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Hertogh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W.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Does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multi-modal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cervical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physical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therapy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improve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tinnitus in patients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with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cervicogenic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somatic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tinnitus? Man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Ther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. 2016 Dec;26:125-131.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doi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: 10.1016/j.math.2016.08.005. Epub 2016 </a:t>
            </a:r>
            <a:r>
              <a:rPr lang="fr-CA" b="0" i="0" dirty="0" err="1">
                <a:solidFill>
                  <a:srgbClr val="212121"/>
                </a:solidFill>
                <a:effectLst/>
                <a:latin typeface="BlinkMacSystemFont"/>
              </a:rPr>
              <a:t>Aug</a:t>
            </a:r>
            <a:r>
              <a:rPr lang="fr-CA" b="0" i="0" dirty="0">
                <a:solidFill>
                  <a:srgbClr val="212121"/>
                </a:solidFill>
                <a:effectLst/>
                <a:latin typeface="BlinkMacSystemFont"/>
              </a:rPr>
              <a:t> 26. PMID: 27592038.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7800979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AEC971744A90409638F42D178498FE" ma:contentTypeVersion="7" ma:contentTypeDescription="Crée un document." ma:contentTypeScope="" ma:versionID="d8dda1e95826d0d444489fa3e2eaa513">
  <xsd:schema xmlns:xsd="http://www.w3.org/2001/XMLSchema" xmlns:xs="http://www.w3.org/2001/XMLSchema" xmlns:p="http://schemas.microsoft.com/office/2006/metadata/properties" xmlns:ns2="635a3bb4-a419-4ac4-9e6a-9d5e7df4860a" xmlns:ns3="2aabad34-2951-4a39-a616-e1aa0753c77d" targetNamespace="http://schemas.microsoft.com/office/2006/metadata/properties" ma:root="true" ma:fieldsID="ff256692283852b65db3d2ac1da19c9f" ns2:_="" ns3:_="">
    <xsd:import namespace="635a3bb4-a419-4ac4-9e6a-9d5e7df4860a"/>
    <xsd:import namespace="2aabad34-2951-4a39-a616-e1aa0753c7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5a3bb4-a419-4ac4-9e6a-9d5e7df486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abad34-2951-4a39-a616-e1aa0753c7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aabad34-2951-4a39-a616-e1aa0753c77d">
      <UserInfo>
        <DisplayName>Sarah Carrier</DisplayName>
        <AccountId>12</AccountId>
        <AccountType/>
      </UserInfo>
      <UserInfo>
        <DisplayName>Simon Bisson-Petit</DisplayName>
        <AccountId>62</AccountId>
        <AccountType/>
      </UserInfo>
      <UserInfo>
        <DisplayName>Louis-Simon Allaire</DisplayName>
        <AccountId>11</AccountId>
        <AccountType/>
      </UserInfo>
    </SharedWithUsers>
    <MediaLengthInSeconds xmlns="635a3bb4-a419-4ac4-9e6a-9d5e7df4860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B08CE6-3533-4465-AF0E-5C98C784FF29}"/>
</file>

<file path=customXml/itemProps2.xml><?xml version="1.0" encoding="utf-8"?>
<ds:datastoreItem xmlns:ds="http://schemas.openxmlformats.org/officeDocument/2006/customXml" ds:itemID="{1210E9F3-7599-4A2C-8C60-F61F92A171D1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fd04878e-b139-45a5-aa8f-eb908971cce9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56382F3-3A26-42E2-ACFD-70D37DF9D3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TM10001115[[fn=Colis]]</Template>
  <TotalTime>416</TotalTime>
  <Words>1116</Words>
  <Application>Microsoft Office PowerPoint</Application>
  <PresentationFormat>Grand écran</PresentationFormat>
  <Paragraphs>160</Paragraphs>
  <Slides>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Arial</vt:lpstr>
      <vt:lpstr>BlinkMacSystemFont</vt:lpstr>
      <vt:lpstr>Calibri</vt:lpstr>
      <vt:lpstr>Droid Sans Fallback</vt:lpstr>
      <vt:lpstr>Gill Sans MT</vt:lpstr>
      <vt:lpstr>Symbol</vt:lpstr>
      <vt:lpstr>Times New Roman</vt:lpstr>
      <vt:lpstr>Parcel</vt:lpstr>
      <vt:lpstr>Présentation PowerPoint</vt:lpstr>
      <vt:lpstr>3 questions importantes</vt:lpstr>
      <vt:lpstr>3 questions importantes</vt:lpstr>
      <vt:lpstr>3 questions importantes</vt:lpstr>
      <vt:lpstr>Questions bonus</vt:lpstr>
      <vt:lpstr>Références (vestibulaire)</vt:lpstr>
      <vt:lpstr>Références (autres)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Sarah Carrier</dc:creator>
  <cp:lastModifiedBy>Laurence Théorêt</cp:lastModifiedBy>
  <cp:revision>349</cp:revision>
  <dcterms:created xsi:type="dcterms:W3CDTF">2020-09-03T14:47:24Z</dcterms:created>
  <dcterms:modified xsi:type="dcterms:W3CDTF">2021-03-31T14:09:55Z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0x01010080AEC971744A90409638F42D178498FE</vt:lpwstr>
  </property>
  <property fmtid="{D5CDD505-2E9C-101B-9397-08002B2CF9AE}" pid="3" name="Order">
    <vt:r8>2100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</Properties>
</file>